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70" r:id="rId11"/>
    <p:sldMasterId id="2147483674" r:id="rId12"/>
    <p:sldMasterId id="2147483676" r:id="rId13"/>
    <p:sldMasterId id="2147483678" r:id="rId14"/>
    <p:sldMasterId id="2147483680" r:id="rId15"/>
    <p:sldMasterId id="2147483682" r:id="rId16"/>
    <p:sldMasterId id="2147483684" r:id="rId17"/>
    <p:sldMasterId id="2147483686" r:id="rId18"/>
    <p:sldMasterId id="2147483688" r:id="rId19"/>
    <p:sldMasterId id="2147483690" r:id="rId20"/>
    <p:sldMasterId id="2147483692" r:id="rId21"/>
    <p:sldMasterId id="2147483694" r:id="rId22"/>
  </p:sldMasterIdLst>
  <p:sldIdLst>
    <p:sldId id="256" r:id="rId23"/>
    <p:sldId id="257" r:id="rId24"/>
    <p:sldId id="258" r:id="rId25"/>
    <p:sldId id="260" r:id="rId26"/>
    <p:sldId id="261" r:id="rId27"/>
    <p:sldId id="262" r:id="rId28"/>
    <p:sldId id="263"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7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presProps" Target="presProps.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8" name="PlaceHolder 1"/>
          <p:cNvSpPr>
            <a:spLocks noGrp="1"/>
          </p:cNvSpPr>
          <p:nvPr>
            <p:ph type="title"/>
          </p:nvPr>
        </p:nvSpPr>
        <p:spPr>
          <a:xfrm>
            <a:off x="2125800" y="723600"/>
            <a:ext cx="4892040" cy="11581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9"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2_1">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USTOM_10">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USTOM_10_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90" name="PlaceHolder 1"/>
          <p:cNvSpPr>
            <a:spLocks noGrp="1"/>
          </p:cNvSpPr>
          <p:nvPr>
            <p:ph type="title"/>
          </p:nvPr>
        </p:nvSpPr>
        <p:spPr>
          <a:xfrm>
            <a:off x="2125800" y="723600"/>
            <a:ext cx="4892040" cy="11581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91"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99" name="PlaceHolder 1"/>
          <p:cNvSpPr>
            <a:spLocks noGrp="1"/>
          </p:cNvSpPr>
          <p:nvPr>
            <p:ph type="title"/>
          </p:nvPr>
        </p:nvSpPr>
        <p:spPr>
          <a:xfrm>
            <a:off x="2125800" y="723600"/>
            <a:ext cx="4892040" cy="11581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0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10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2125800" y="723600"/>
            <a:ext cx="4892040" cy="11581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ONE_COLUMN_TEXT_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USTOM_8">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USTOM_11">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USTOM_4">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2">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5.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6.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7.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8.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Google Shape;9;p2"/>
          <p:cNvPicPr/>
          <p:nvPr/>
        </p:nvPicPr>
        <p:blipFill>
          <a:blip r:embed="rId3"/>
          <a:stretch/>
        </p:blipFill>
        <p:spPr>
          <a:xfrm>
            <a:off x="5623560" y="-2210040"/>
            <a:ext cx="5243400" cy="5100840"/>
          </a:xfrm>
          <a:prstGeom prst="rect">
            <a:avLst/>
          </a:prstGeom>
          <a:ln w="0">
            <a:noFill/>
          </a:ln>
        </p:spPr>
      </p:pic>
      <p:pic>
        <p:nvPicPr>
          <p:cNvPr id="9" name="Google Shape;10;p2"/>
          <p:cNvPicPr/>
          <p:nvPr/>
        </p:nvPicPr>
        <p:blipFill>
          <a:blip r:embed="rId4">
            <a:alphaModFix amt="88000"/>
          </a:blip>
          <a:stretch/>
        </p:blipFill>
        <p:spPr>
          <a:xfrm>
            <a:off x="-686520" y="3439440"/>
            <a:ext cx="3297600" cy="2766600"/>
          </a:xfrm>
          <a:prstGeom prst="rect">
            <a:avLst/>
          </a:prstGeom>
          <a:ln w="0">
            <a:noFill/>
          </a:ln>
        </p:spPr>
      </p:pic>
      <p:pic>
        <p:nvPicPr>
          <p:cNvPr id="2" name="Google Shape;11;p2"/>
          <p:cNvPicPr/>
          <p:nvPr/>
        </p:nvPicPr>
        <p:blipFill>
          <a:blip r:embed="rId5">
            <a:alphaModFix amt="67000"/>
          </a:blip>
          <a:srcRect l="5148" r="5141"/>
          <a:stretch/>
        </p:blipFill>
        <p:spPr>
          <a:xfrm>
            <a:off x="-1577880" y="2571840"/>
            <a:ext cx="3453480" cy="3359520"/>
          </a:xfrm>
          <a:prstGeom prst="rect">
            <a:avLst/>
          </a:prstGeom>
          <a:ln w="0">
            <a:noFill/>
          </a:ln>
        </p:spPr>
      </p:pic>
      <p:sp>
        <p:nvSpPr>
          <p:cNvPr id="3" name="PlaceHolder 1"/>
          <p:cNvSpPr>
            <a:spLocks noGrp="1"/>
          </p:cNvSpPr>
          <p:nvPr>
            <p:ph type="title"/>
          </p:nvPr>
        </p:nvSpPr>
        <p:spPr>
          <a:xfrm>
            <a:off x="1622160" y="1508760"/>
            <a:ext cx="5899320" cy="1665360"/>
          </a:xfrm>
          <a:prstGeom prst="rect">
            <a:avLst/>
          </a:prstGeom>
          <a:noFill/>
          <a:ln w="0">
            <a:noFill/>
          </a:ln>
        </p:spPr>
        <p:txBody>
          <a:bodyPr lIns="91440" tIns="91440" rIns="91440" bIns="91440" anchor="ctr">
            <a:noAutofit/>
          </a:bodyPr>
          <a:lstStyle/>
          <a:p>
            <a:pPr indent="0">
              <a:buNone/>
            </a:pPr>
            <a:r>
              <a:rPr lang="fr-FR" sz="5500" b="0" strike="noStrike" spc="-1">
                <a:solidFill>
                  <a:schemeClr val="dk1"/>
                </a:solidFill>
                <a:latin typeface="Arial"/>
              </a:rPr>
              <a:t>Click to edit the title text format</a:t>
            </a:r>
          </a:p>
        </p:txBody>
      </p:sp>
      <p:grpSp>
        <p:nvGrpSpPr>
          <p:cNvPr id="4" name="Google Shape;14;p2"/>
          <p:cNvGrpSpPr/>
          <p:nvPr/>
        </p:nvGrpSpPr>
        <p:grpSpPr>
          <a:xfrm>
            <a:off x="8013240" y="2614320"/>
            <a:ext cx="1635480" cy="1983240"/>
            <a:chOff x="8013240" y="2614320"/>
            <a:chExt cx="1635480" cy="1983240"/>
          </a:xfrm>
        </p:grpSpPr>
        <p:sp>
          <p:nvSpPr>
            <p:cNvPr id="5" name="Google Shape;15;p2"/>
            <p:cNvSpPr/>
            <p:nvPr/>
          </p:nvSpPr>
          <p:spPr>
            <a:xfrm>
              <a:off x="8308800" y="2614320"/>
              <a:ext cx="1339920" cy="1339920"/>
            </a:xfrm>
            <a:prstGeom prst="ellipse">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cxnSp>
          <p:nvCxnSpPr>
            <p:cNvPr id="6" name="Google Shape;16;p2"/>
            <p:cNvCxnSpPr/>
            <p:nvPr/>
          </p:nvCxnSpPr>
          <p:spPr>
            <a:xfrm flipV="1">
              <a:off x="8013240" y="3690000"/>
              <a:ext cx="907920" cy="907920"/>
            </a:xfrm>
            <a:prstGeom prst="straightConnector1">
              <a:avLst/>
            </a:prstGeom>
            <a:ln w="9525">
              <a:solidFill>
                <a:srgbClr val="000000"/>
              </a:solidFill>
              <a:round/>
            </a:ln>
          </p:spPr>
        </p:cxnSp>
      </p:grpSp>
      <p:sp>
        <p:nvSpPr>
          <p:cNvPr id="7"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6019560" y="1551960"/>
            <a:ext cx="2404080" cy="393120"/>
          </a:xfrm>
          <a:prstGeom prst="rect">
            <a:avLst/>
          </a:prstGeom>
          <a:noFill/>
          <a:ln w="0">
            <a:noFill/>
          </a:ln>
        </p:spPr>
        <p:txBody>
          <a:bodyPr lIns="91440" tIns="91440" rIns="91440" bIns="91440" anchor="ctr">
            <a:noAutofit/>
          </a:bodyPr>
          <a:lstStyle/>
          <a:p>
            <a:pPr indent="0">
              <a:buNone/>
            </a:pPr>
            <a:r>
              <a:rPr lang="fr-FR" sz="1800" b="0" strike="noStrike" spc="-1">
                <a:solidFill>
                  <a:schemeClr val="dk1"/>
                </a:solidFill>
                <a:latin typeface="Arial"/>
              </a:rPr>
              <a:t>Click to edit the title text format</a:t>
            </a:r>
          </a:p>
        </p:txBody>
      </p:sp>
      <p:sp>
        <p:nvSpPr>
          <p:cNvPr id="56" name="PlaceHolder 2"/>
          <p:cNvSpPr>
            <a:spLocks noGrp="1"/>
          </p:cNvSpPr>
          <p:nvPr>
            <p:ph type="title"/>
          </p:nvPr>
        </p:nvSpPr>
        <p:spPr>
          <a:xfrm>
            <a:off x="3369600" y="1551960"/>
            <a:ext cx="2404080" cy="393120"/>
          </a:xfrm>
          <a:prstGeom prst="rect">
            <a:avLst/>
          </a:prstGeom>
          <a:noFill/>
          <a:ln w="0">
            <a:noFill/>
          </a:ln>
        </p:spPr>
        <p:txBody>
          <a:bodyPr lIns="91440" tIns="91440" rIns="91440" bIns="91440" anchor="ctr">
            <a:noAutofit/>
          </a:bodyPr>
          <a:lstStyle/>
          <a:p>
            <a:pPr indent="0">
              <a:buNone/>
            </a:pPr>
            <a:r>
              <a:rPr lang="fr-FR" sz="1800" b="0" strike="noStrike" spc="-1">
                <a:solidFill>
                  <a:schemeClr val="dk1"/>
                </a:solidFill>
                <a:latin typeface="Arial"/>
              </a:rPr>
              <a:t>Click to edit the title text format</a:t>
            </a:r>
          </a:p>
        </p:txBody>
      </p:sp>
      <p:sp>
        <p:nvSpPr>
          <p:cNvPr id="57" name="PlaceHolder 3"/>
          <p:cNvSpPr>
            <a:spLocks noGrp="1"/>
          </p:cNvSpPr>
          <p:nvPr>
            <p:ph type="title"/>
          </p:nvPr>
        </p:nvSpPr>
        <p:spPr>
          <a:xfrm>
            <a:off x="720000" y="1551960"/>
            <a:ext cx="2404080" cy="393120"/>
          </a:xfrm>
          <a:prstGeom prst="rect">
            <a:avLst/>
          </a:prstGeom>
          <a:noFill/>
          <a:ln w="0">
            <a:noFill/>
          </a:ln>
        </p:spPr>
        <p:txBody>
          <a:bodyPr lIns="91440" tIns="91440" rIns="91440" bIns="91440" anchor="ctr">
            <a:noAutofit/>
          </a:bodyPr>
          <a:lstStyle/>
          <a:p>
            <a:pPr indent="0">
              <a:buNone/>
            </a:pPr>
            <a:r>
              <a:rPr lang="fr-FR" sz="1800" b="0" strike="noStrike" spc="-1">
                <a:solidFill>
                  <a:schemeClr val="dk1"/>
                </a:solidFill>
                <a:latin typeface="Arial"/>
              </a:rPr>
              <a:t>Click to edit the title text format</a:t>
            </a:r>
          </a:p>
        </p:txBody>
      </p:sp>
      <p:sp>
        <p:nvSpPr>
          <p:cNvPr id="58" name="PlaceHolder 4"/>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pic>
        <p:nvPicPr>
          <p:cNvPr id="59" name="Google Shape;141;p19"/>
          <p:cNvPicPr/>
          <p:nvPr/>
        </p:nvPicPr>
        <p:blipFill>
          <a:blip r:embed="rId3">
            <a:alphaModFix amt="67000"/>
          </a:blip>
          <a:srcRect l="5148" r="5141"/>
          <a:stretch/>
        </p:blipFill>
        <p:spPr>
          <a:xfrm rot="1800000">
            <a:off x="7215840" y="-2607840"/>
            <a:ext cx="3453480" cy="4295880"/>
          </a:xfrm>
          <a:prstGeom prst="rect">
            <a:avLst/>
          </a:prstGeom>
          <a:ln w="0">
            <a:noFill/>
          </a:ln>
        </p:spPr>
      </p:pic>
      <p:pic>
        <p:nvPicPr>
          <p:cNvPr id="60" name="Google Shape;142;p19"/>
          <p:cNvPicPr/>
          <p:nvPr/>
        </p:nvPicPr>
        <p:blipFill>
          <a:blip r:embed="rId4">
            <a:alphaModFix amt="88000"/>
          </a:blip>
          <a:stretch/>
        </p:blipFill>
        <p:spPr>
          <a:xfrm>
            <a:off x="7891200" y="3977640"/>
            <a:ext cx="3297600" cy="2766600"/>
          </a:xfrm>
          <a:prstGeom prst="rect">
            <a:avLst/>
          </a:prstGeom>
          <a:ln w="0">
            <a:noFill/>
          </a:ln>
        </p:spPr>
      </p:pic>
      <p:cxnSp>
        <p:nvCxnSpPr>
          <p:cNvPr id="61" name="Google Shape;143;p19"/>
          <p:cNvCxnSpPr/>
          <p:nvPr/>
        </p:nvCxnSpPr>
        <p:spPr>
          <a:xfrm flipV="1">
            <a:off x="-216000" y="4013640"/>
            <a:ext cx="907560" cy="90792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7" name="PlaceHolder 1"/>
          <p:cNvSpPr>
            <a:spLocks noGrp="1"/>
          </p:cNvSpPr>
          <p:nvPr>
            <p:ph type="title"/>
          </p:nvPr>
        </p:nvSpPr>
        <p:spPr>
          <a:xfrm>
            <a:off x="1732680" y="2106000"/>
            <a:ext cx="5416920" cy="1551240"/>
          </a:xfrm>
          <a:prstGeom prst="rect">
            <a:avLst/>
          </a:prstGeom>
          <a:noFill/>
          <a:ln w="0">
            <a:noFill/>
          </a:ln>
        </p:spPr>
        <p:txBody>
          <a:bodyPr lIns="91440" tIns="91440" rIns="91440" bIns="91440" anchor="b">
            <a:noAutofit/>
          </a:bodyPr>
          <a:lstStyle/>
          <a:p>
            <a:pPr indent="0">
              <a:buNone/>
            </a:pPr>
            <a:r>
              <a:rPr lang="fr-FR" sz="4700" b="0" strike="noStrike" spc="-1">
                <a:solidFill>
                  <a:schemeClr val="dk1"/>
                </a:solidFill>
                <a:latin typeface="Arial"/>
              </a:rPr>
              <a:t>Click to edit the title text format</a:t>
            </a:r>
          </a:p>
        </p:txBody>
      </p:sp>
      <p:sp>
        <p:nvSpPr>
          <p:cNvPr id="68" name="PlaceHolder 2"/>
          <p:cNvSpPr>
            <a:spLocks noGrp="1"/>
          </p:cNvSpPr>
          <p:nvPr>
            <p:ph type="title"/>
          </p:nvPr>
        </p:nvSpPr>
        <p:spPr>
          <a:xfrm>
            <a:off x="3148200" y="934200"/>
            <a:ext cx="1222920" cy="955440"/>
          </a:xfrm>
          <a:prstGeom prst="rect">
            <a:avLst/>
          </a:prstGeom>
          <a:noFill/>
          <a:ln w="0">
            <a:noFill/>
          </a:ln>
        </p:spPr>
        <p:txBody>
          <a:bodyPr lIns="91440" tIns="91440" rIns="91440" bIns="91440" anchor="ctr">
            <a:noAutofit/>
          </a:bodyPr>
          <a:lstStyle/>
          <a:p>
            <a:pPr indent="0" algn="ctr">
              <a:lnSpc>
                <a:spcPct val="100000"/>
              </a:lnSpc>
              <a:buNone/>
            </a:pPr>
            <a:r>
              <a:rPr lang="fr-FR" sz="4800" b="1" strike="noStrike" spc="-1">
                <a:solidFill>
                  <a:schemeClr val="dk1"/>
                </a:solidFill>
                <a:latin typeface="Raleway"/>
                <a:ea typeface="Raleway"/>
              </a:rPr>
              <a:t>xx%</a:t>
            </a:r>
            <a:endParaRPr lang="fr-FR" sz="4800" b="0" strike="noStrike" spc="-1">
              <a:solidFill>
                <a:schemeClr val="dk1"/>
              </a:solidFill>
              <a:latin typeface="Arial"/>
            </a:endParaRPr>
          </a:p>
        </p:txBody>
      </p:sp>
      <p:sp>
        <p:nvSpPr>
          <p:cNvPr id="69" name="PlaceHolder 3"/>
          <p:cNvSpPr>
            <a:spLocks noGrp="1"/>
          </p:cNvSpPr>
          <p:nvPr>
            <p:ph type="body"/>
          </p:nvPr>
        </p:nvSpPr>
        <p:spPr>
          <a:xfrm>
            <a:off x="5328360" y="847080"/>
            <a:ext cx="2489040" cy="3449160"/>
          </a:xfrm>
          <a:prstGeom prst="rect">
            <a:avLst/>
          </a:prstGeom>
          <a:noFill/>
          <a:ln w="0">
            <a:noFill/>
          </a:ln>
        </p:spPr>
        <p:txBody>
          <a:bodyPr lIns="90000" tIns="45000" rIns="90000" bIns="45000" anchor="t">
            <a:normAutofit fontScale="25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grpSp>
        <p:nvGrpSpPr>
          <p:cNvPr id="70" name="Google Shape;22;p3"/>
          <p:cNvGrpSpPr/>
          <p:nvPr/>
        </p:nvGrpSpPr>
        <p:grpSpPr>
          <a:xfrm>
            <a:off x="-1909800" y="-1624320"/>
            <a:ext cx="12680640" cy="8648640"/>
            <a:chOff x="-1909800" y="-1624320"/>
            <a:chExt cx="12680640" cy="8648640"/>
          </a:xfrm>
        </p:grpSpPr>
        <p:pic>
          <p:nvPicPr>
            <p:cNvPr id="71" name="Google Shape;23;p3"/>
            <p:cNvPicPr/>
            <p:nvPr/>
          </p:nvPicPr>
          <p:blipFill>
            <a:blip r:embed="rId3">
              <a:alphaModFix amt="49000"/>
            </a:blip>
            <a:srcRect l="-2360" t="1001" r="12717" b="-1001"/>
            <a:stretch/>
          </p:blipFill>
          <p:spPr>
            <a:xfrm>
              <a:off x="7575480" y="-1624320"/>
              <a:ext cx="3195360" cy="4371840"/>
            </a:xfrm>
            <a:prstGeom prst="rect">
              <a:avLst/>
            </a:prstGeom>
            <a:ln w="0">
              <a:noFill/>
            </a:ln>
          </p:spPr>
        </p:pic>
        <p:pic>
          <p:nvPicPr>
            <p:cNvPr id="72" name="Google Shape;24;p3"/>
            <p:cNvPicPr/>
            <p:nvPr/>
          </p:nvPicPr>
          <p:blipFill>
            <a:blip r:embed="rId4"/>
            <a:stretch/>
          </p:blipFill>
          <p:spPr>
            <a:xfrm>
              <a:off x="-1909800" y="2156760"/>
              <a:ext cx="5003640" cy="48675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1" name="Google Shape;161;p22"/>
          <p:cNvPicPr/>
          <p:nvPr/>
        </p:nvPicPr>
        <p:blipFill>
          <a:blip r:embed="rId3"/>
          <a:stretch/>
        </p:blipFill>
        <p:spPr>
          <a:xfrm>
            <a:off x="-1869120" y="2007360"/>
            <a:ext cx="3477240" cy="3382560"/>
          </a:xfrm>
          <a:prstGeom prst="rect">
            <a:avLst/>
          </a:prstGeom>
          <a:ln w="0">
            <a:noFill/>
          </a:ln>
        </p:spPr>
      </p:pic>
      <p:pic>
        <p:nvPicPr>
          <p:cNvPr id="82" name="Google Shape;162;p22"/>
          <p:cNvPicPr/>
          <p:nvPr/>
        </p:nvPicPr>
        <p:blipFill>
          <a:blip r:embed="rId4">
            <a:alphaModFix amt="67000"/>
          </a:blip>
          <a:srcRect l="5148" r="5141"/>
          <a:stretch/>
        </p:blipFill>
        <p:spPr>
          <a:xfrm>
            <a:off x="-1373040" y="3850920"/>
            <a:ext cx="2671920" cy="21139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83" name="Google Shape;164;p23"/>
          <p:cNvGrpSpPr/>
          <p:nvPr/>
        </p:nvGrpSpPr>
        <p:grpSpPr>
          <a:xfrm>
            <a:off x="-1635480" y="-3094920"/>
            <a:ext cx="13986360" cy="9857520"/>
            <a:chOff x="-1635480" y="-3094920"/>
            <a:chExt cx="13986360" cy="9857520"/>
          </a:xfrm>
        </p:grpSpPr>
        <p:pic>
          <p:nvPicPr>
            <p:cNvPr id="84" name="Google Shape;165;p23"/>
            <p:cNvPicPr/>
            <p:nvPr/>
          </p:nvPicPr>
          <p:blipFill>
            <a:blip r:embed="rId3">
              <a:alphaModFix amt="49000"/>
            </a:blip>
            <a:srcRect l="-2360" t="1001" r="-677" b="-1001"/>
            <a:stretch/>
          </p:blipFill>
          <p:spPr>
            <a:xfrm rot="2434200">
              <a:off x="7697520" y="-2425680"/>
              <a:ext cx="3673080" cy="4371840"/>
            </a:xfrm>
            <a:prstGeom prst="rect">
              <a:avLst/>
            </a:prstGeom>
            <a:ln w="0">
              <a:noFill/>
            </a:ln>
          </p:spPr>
        </p:pic>
        <p:pic>
          <p:nvPicPr>
            <p:cNvPr id="85" name="Google Shape;166;p23"/>
            <p:cNvPicPr/>
            <p:nvPr/>
          </p:nvPicPr>
          <p:blipFill>
            <a:blip r:embed="rId4"/>
            <a:stretch/>
          </p:blipFill>
          <p:spPr>
            <a:xfrm>
              <a:off x="-1635480" y="3297960"/>
              <a:ext cx="4082760" cy="346464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6"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87" name="PlaceHolder 2"/>
          <p:cNvSpPr>
            <a:spLocks noGrp="1"/>
          </p:cNvSpPr>
          <p:nvPr>
            <p:ph type="body"/>
          </p:nvPr>
        </p:nvSpPr>
        <p:spPr>
          <a:xfrm>
            <a:off x="720000" y="1203120"/>
            <a:ext cx="7703640" cy="232560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pic>
        <p:nvPicPr>
          <p:cNvPr id="88" name="Google Shape;28;p4"/>
          <p:cNvPicPr/>
          <p:nvPr/>
        </p:nvPicPr>
        <p:blipFill>
          <a:blip r:embed="rId3"/>
          <a:stretch/>
        </p:blipFill>
        <p:spPr>
          <a:xfrm>
            <a:off x="-1869120" y="2007360"/>
            <a:ext cx="3477240" cy="3382560"/>
          </a:xfrm>
          <a:prstGeom prst="rect">
            <a:avLst/>
          </a:prstGeom>
          <a:ln w="0">
            <a:noFill/>
          </a:ln>
        </p:spPr>
      </p:pic>
      <p:pic>
        <p:nvPicPr>
          <p:cNvPr id="89" name="Google Shape;29;p4"/>
          <p:cNvPicPr/>
          <p:nvPr/>
        </p:nvPicPr>
        <p:blipFill>
          <a:blip r:embed="rId4">
            <a:alphaModFix amt="67000"/>
          </a:blip>
          <a:srcRect l="5148" r="5141"/>
          <a:stretch/>
        </p:blipFill>
        <p:spPr>
          <a:xfrm>
            <a:off x="-1373040" y="3850920"/>
            <a:ext cx="2671920" cy="21139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93" name="PlaceHolder 2"/>
          <p:cNvSpPr>
            <a:spLocks noGrp="1"/>
          </p:cNvSpPr>
          <p:nvPr>
            <p:ph type="title"/>
          </p:nvPr>
        </p:nvSpPr>
        <p:spPr>
          <a:xfrm>
            <a:off x="977760" y="1622520"/>
            <a:ext cx="3421800" cy="572400"/>
          </a:xfrm>
          <a:prstGeom prst="rect">
            <a:avLst/>
          </a:prstGeom>
          <a:noFill/>
          <a:ln w="0">
            <a:noFill/>
          </a:ln>
        </p:spPr>
        <p:txBody>
          <a:bodyPr lIns="91440" tIns="91440" rIns="91440" bIns="91440" anchor="b">
            <a:noAutofit/>
          </a:bodyPr>
          <a:lstStyle/>
          <a:p>
            <a:pPr indent="0">
              <a:buNone/>
            </a:pPr>
            <a:r>
              <a:rPr lang="fr-FR" sz="1800" b="0" strike="noStrike" spc="-1">
                <a:solidFill>
                  <a:schemeClr val="dk1"/>
                </a:solidFill>
                <a:latin typeface="Arial"/>
              </a:rPr>
              <a:t>Click to edit the title text format</a:t>
            </a:r>
          </a:p>
        </p:txBody>
      </p:sp>
      <p:sp>
        <p:nvSpPr>
          <p:cNvPr id="94" name="PlaceHolder 3"/>
          <p:cNvSpPr>
            <a:spLocks noGrp="1"/>
          </p:cNvSpPr>
          <p:nvPr>
            <p:ph type="title"/>
          </p:nvPr>
        </p:nvSpPr>
        <p:spPr>
          <a:xfrm>
            <a:off x="4744080" y="1622520"/>
            <a:ext cx="3421800" cy="572400"/>
          </a:xfrm>
          <a:prstGeom prst="rect">
            <a:avLst/>
          </a:prstGeom>
          <a:noFill/>
          <a:ln w="0">
            <a:noFill/>
          </a:ln>
        </p:spPr>
        <p:txBody>
          <a:bodyPr lIns="91440" tIns="91440" rIns="91440" bIns="91440" anchor="b">
            <a:noAutofit/>
          </a:bodyPr>
          <a:lstStyle/>
          <a:p>
            <a:pPr indent="0">
              <a:buNone/>
            </a:pPr>
            <a:r>
              <a:rPr lang="fr-FR" sz="1800" b="0" strike="noStrike" spc="-1">
                <a:solidFill>
                  <a:schemeClr val="dk1"/>
                </a:solidFill>
                <a:latin typeface="Arial"/>
              </a:rPr>
              <a:t>Click to edit the title text format</a:t>
            </a:r>
          </a:p>
        </p:txBody>
      </p:sp>
      <p:pic>
        <p:nvPicPr>
          <p:cNvPr id="95" name="Google Shape;36;p5"/>
          <p:cNvPicPr/>
          <p:nvPr/>
        </p:nvPicPr>
        <p:blipFill>
          <a:blip r:embed="rId3">
            <a:alphaModFix amt="67000"/>
          </a:blip>
          <a:srcRect l="5148" r="5141"/>
          <a:stretch/>
        </p:blipFill>
        <p:spPr>
          <a:xfrm rot="19800000" flipH="1">
            <a:off x="-1662120" y="2021040"/>
            <a:ext cx="3453480" cy="4295880"/>
          </a:xfrm>
          <a:prstGeom prst="rect">
            <a:avLst/>
          </a:prstGeom>
          <a:ln w="0">
            <a:noFill/>
          </a:ln>
        </p:spPr>
      </p:pic>
      <p:sp>
        <p:nvSpPr>
          <p:cNvPr id="96" name="Google Shape;37;p5"/>
          <p:cNvSpPr/>
          <p:nvPr/>
        </p:nvSpPr>
        <p:spPr>
          <a:xfrm>
            <a:off x="-698760" y="4214520"/>
            <a:ext cx="2296800" cy="675360"/>
          </a:xfrm>
          <a:prstGeom prst="ellipse">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pic>
        <p:nvPicPr>
          <p:cNvPr id="97" name="Google Shape;38;p5"/>
          <p:cNvPicPr/>
          <p:nvPr/>
        </p:nvPicPr>
        <p:blipFill>
          <a:blip r:embed="rId4">
            <a:alphaModFix amt="61000"/>
          </a:blip>
          <a:stretch/>
        </p:blipFill>
        <p:spPr>
          <a:xfrm rot="19800000" flipH="1">
            <a:off x="-658440" y="4092480"/>
            <a:ext cx="3297600" cy="2365560"/>
          </a:xfrm>
          <a:prstGeom prst="rect">
            <a:avLst/>
          </a:prstGeom>
          <a:ln w="0">
            <a:noFill/>
          </a:ln>
        </p:spPr>
      </p:pic>
      <p:sp>
        <p:nvSpPr>
          <p:cNvPr id="98" name="Google Shape;39;p5"/>
          <p:cNvSpPr/>
          <p:nvPr/>
        </p:nvSpPr>
        <p:spPr>
          <a:xfrm>
            <a:off x="8424000" y="813960"/>
            <a:ext cx="2890440" cy="4216320"/>
          </a:xfrm>
          <a:prstGeom prst="round2SameRect">
            <a:avLst>
              <a:gd name="adj1" fmla="val 50000"/>
              <a:gd name="adj2" fmla="val 0"/>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pic>
        <p:nvPicPr>
          <p:cNvPr id="103" name="Google Shape;42;p6"/>
          <p:cNvPicPr/>
          <p:nvPr/>
        </p:nvPicPr>
        <p:blipFill>
          <a:blip r:embed="rId3">
            <a:alphaModFix amt="49000"/>
          </a:blip>
          <a:srcRect l="-2360" t="1001" r="2360" b="-1001"/>
          <a:stretch/>
        </p:blipFill>
        <p:spPr>
          <a:xfrm>
            <a:off x="-1851120" y="-835200"/>
            <a:ext cx="2593080" cy="3180240"/>
          </a:xfrm>
          <a:prstGeom prst="rect">
            <a:avLst/>
          </a:prstGeom>
          <a:ln w="0">
            <a:noFill/>
          </a:ln>
        </p:spPr>
      </p:pic>
      <p:pic>
        <p:nvPicPr>
          <p:cNvPr id="104" name="Google Shape;43;p6"/>
          <p:cNvPicPr/>
          <p:nvPr/>
        </p:nvPicPr>
        <p:blipFill>
          <a:blip r:embed="rId4"/>
          <a:stretch/>
        </p:blipFill>
        <p:spPr>
          <a:xfrm>
            <a:off x="8098200" y="2737800"/>
            <a:ext cx="2438640" cy="3254400"/>
          </a:xfrm>
          <a:prstGeom prst="rect">
            <a:avLst/>
          </a:prstGeom>
          <a:ln w="0">
            <a:noFill/>
          </a:ln>
        </p:spPr>
      </p:pic>
      <p:cxnSp>
        <p:nvCxnSpPr>
          <p:cNvPr id="105" name="Google Shape;44;p6"/>
          <p:cNvCxnSpPr/>
          <p:nvPr/>
        </p:nvCxnSpPr>
        <p:spPr>
          <a:xfrm flipV="1">
            <a:off x="7995960" y="-215640"/>
            <a:ext cx="907920" cy="90756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923760" y="1249200"/>
            <a:ext cx="4889520" cy="1322280"/>
          </a:xfrm>
          <a:prstGeom prst="rect">
            <a:avLst/>
          </a:prstGeom>
          <a:noFill/>
          <a:ln w="0">
            <a:noFill/>
          </a:ln>
        </p:spPr>
        <p:txBody>
          <a:bodyPr lIns="91440" tIns="91440" rIns="91440" bIns="91440" anchor="b">
            <a:noAutofit/>
          </a:bodyPr>
          <a:lstStyle/>
          <a:p>
            <a:pPr indent="0">
              <a:buNone/>
            </a:pPr>
            <a:r>
              <a:rPr lang="fr-FR" sz="4000" b="0" strike="noStrike" spc="-1">
                <a:solidFill>
                  <a:schemeClr val="dk1"/>
                </a:solidFill>
                <a:latin typeface="Arial"/>
              </a:rPr>
              <a:t>Click to edit the title text format</a:t>
            </a:r>
          </a:p>
        </p:txBody>
      </p:sp>
      <p:grpSp>
        <p:nvGrpSpPr>
          <p:cNvPr id="108" name="Google Shape;48;p7"/>
          <p:cNvGrpSpPr/>
          <p:nvPr/>
        </p:nvGrpSpPr>
        <p:grpSpPr>
          <a:xfrm>
            <a:off x="-991800" y="-1481400"/>
            <a:ext cx="11997720" cy="8640720"/>
            <a:chOff x="-991800" y="-1481400"/>
            <a:chExt cx="11997720" cy="8640720"/>
          </a:xfrm>
        </p:grpSpPr>
        <p:pic>
          <p:nvPicPr>
            <p:cNvPr id="109" name="Google Shape;49;p7"/>
            <p:cNvPicPr/>
            <p:nvPr/>
          </p:nvPicPr>
          <p:blipFill>
            <a:blip r:embed="rId3">
              <a:alphaModFix amt="61000"/>
            </a:blip>
            <a:stretch/>
          </p:blipFill>
          <p:spPr>
            <a:xfrm rot="1800000">
              <a:off x="6252120" y="4024080"/>
              <a:ext cx="3297600" cy="2365560"/>
            </a:xfrm>
            <a:prstGeom prst="rect">
              <a:avLst/>
            </a:prstGeom>
            <a:ln w="0">
              <a:noFill/>
            </a:ln>
          </p:spPr>
        </p:pic>
        <p:pic>
          <p:nvPicPr>
            <p:cNvPr id="110" name="Google Shape;50;p7"/>
            <p:cNvPicPr/>
            <p:nvPr/>
          </p:nvPicPr>
          <p:blipFill>
            <a:blip r:embed="rId4">
              <a:alphaModFix amt="67000"/>
            </a:blip>
            <a:srcRect l="5148" r="5141"/>
            <a:stretch/>
          </p:blipFill>
          <p:spPr>
            <a:xfrm rot="1800000">
              <a:off x="6709680" y="2287440"/>
              <a:ext cx="3453480" cy="4295880"/>
            </a:xfrm>
            <a:prstGeom prst="rect">
              <a:avLst/>
            </a:prstGeom>
            <a:ln w="0">
              <a:noFill/>
            </a:ln>
          </p:spPr>
        </p:pic>
        <p:pic>
          <p:nvPicPr>
            <p:cNvPr id="111" name="Google Shape;51;p7"/>
            <p:cNvPicPr/>
            <p:nvPr/>
          </p:nvPicPr>
          <p:blipFill>
            <a:blip r:embed="rId5"/>
            <a:stretch/>
          </p:blipFill>
          <p:spPr>
            <a:xfrm>
              <a:off x="-991800" y="-1481400"/>
              <a:ext cx="4082760" cy="346464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1450080" y="1060200"/>
            <a:ext cx="6243120" cy="3022920"/>
          </a:xfrm>
          <a:prstGeom prst="rect">
            <a:avLst/>
          </a:prstGeom>
          <a:noFill/>
          <a:ln w="0">
            <a:noFill/>
          </a:ln>
        </p:spPr>
        <p:txBody>
          <a:bodyPr lIns="91440" tIns="91440" rIns="91440" bIns="91440" anchor="ctr">
            <a:noAutofit/>
          </a:bodyPr>
          <a:lstStyle/>
          <a:p>
            <a:pPr indent="0">
              <a:buNone/>
            </a:pPr>
            <a:r>
              <a:rPr lang="fr-FR" sz="7200" b="0" strike="noStrike" spc="-1">
                <a:solidFill>
                  <a:schemeClr val="dk1"/>
                </a:solidFill>
                <a:latin typeface="Arial"/>
              </a:rPr>
              <a:t>Click to edit the title text format</a:t>
            </a:r>
          </a:p>
        </p:txBody>
      </p:sp>
      <p:grpSp>
        <p:nvGrpSpPr>
          <p:cNvPr id="113" name="Google Shape;54;p8"/>
          <p:cNvGrpSpPr/>
          <p:nvPr/>
        </p:nvGrpSpPr>
        <p:grpSpPr>
          <a:xfrm>
            <a:off x="-2078640" y="2007720"/>
            <a:ext cx="12968280" cy="5447160"/>
            <a:chOff x="-2078640" y="2007720"/>
            <a:chExt cx="12968280" cy="5447160"/>
          </a:xfrm>
        </p:grpSpPr>
        <p:pic>
          <p:nvPicPr>
            <p:cNvPr id="114" name="Google Shape;55;p8"/>
            <p:cNvPicPr/>
            <p:nvPr/>
          </p:nvPicPr>
          <p:blipFill>
            <a:blip r:embed="rId3">
              <a:alphaModFix amt="61000"/>
            </a:blip>
            <a:stretch/>
          </p:blipFill>
          <p:spPr>
            <a:xfrm rot="1800000">
              <a:off x="6135840" y="4319280"/>
              <a:ext cx="3297600" cy="2365560"/>
            </a:xfrm>
            <a:prstGeom prst="rect">
              <a:avLst/>
            </a:prstGeom>
            <a:ln w="0">
              <a:noFill/>
            </a:ln>
          </p:spPr>
        </p:pic>
        <p:pic>
          <p:nvPicPr>
            <p:cNvPr id="115" name="Google Shape;56;p8"/>
            <p:cNvPicPr/>
            <p:nvPr/>
          </p:nvPicPr>
          <p:blipFill>
            <a:blip r:embed="rId4">
              <a:alphaModFix amt="67000"/>
            </a:blip>
            <a:srcRect l="5148" r="5141"/>
            <a:stretch/>
          </p:blipFill>
          <p:spPr>
            <a:xfrm rot="1800000">
              <a:off x="6593400" y="2583000"/>
              <a:ext cx="3453480" cy="4295880"/>
            </a:xfrm>
            <a:prstGeom prst="rect">
              <a:avLst/>
            </a:prstGeom>
            <a:ln w="0">
              <a:noFill/>
            </a:ln>
          </p:spPr>
        </p:pic>
        <p:pic>
          <p:nvPicPr>
            <p:cNvPr id="116" name="Google Shape;57;p8"/>
            <p:cNvPicPr/>
            <p:nvPr/>
          </p:nvPicPr>
          <p:blipFill>
            <a:blip r:embed="rId5"/>
            <a:stretch/>
          </p:blipFill>
          <p:spPr>
            <a:xfrm>
              <a:off x="-2078640" y="2264040"/>
              <a:ext cx="4082760" cy="3464640"/>
            </a:xfrm>
            <a:prstGeom prst="rect">
              <a:avLst/>
            </a:prstGeom>
            <a:ln w="0">
              <a:noFill/>
            </a:ln>
          </p:spPr>
        </p:pic>
      </p:grpSp>
      <p:grpSp>
        <p:nvGrpSpPr>
          <p:cNvPr id="117" name="Google Shape;58;p8"/>
          <p:cNvGrpSpPr/>
          <p:nvPr/>
        </p:nvGrpSpPr>
        <p:grpSpPr>
          <a:xfrm>
            <a:off x="7299720" y="-783000"/>
            <a:ext cx="1666800" cy="1972800"/>
            <a:chOff x="7299720" y="-783000"/>
            <a:chExt cx="1666800" cy="1972800"/>
          </a:xfrm>
        </p:grpSpPr>
        <p:sp>
          <p:nvSpPr>
            <p:cNvPr id="118" name="Google Shape;59;p8"/>
            <p:cNvSpPr/>
            <p:nvPr/>
          </p:nvSpPr>
          <p:spPr>
            <a:xfrm>
              <a:off x="7626600" y="-783000"/>
              <a:ext cx="1339920" cy="1339920"/>
            </a:xfrm>
            <a:prstGeom prst="ellipse">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cxnSp>
          <p:nvCxnSpPr>
            <p:cNvPr id="119" name="Google Shape;60;p8"/>
            <p:cNvCxnSpPr/>
            <p:nvPr/>
          </p:nvCxnSpPr>
          <p:spPr>
            <a:xfrm flipV="1">
              <a:off x="7299720" y="282240"/>
              <a:ext cx="907560" cy="907920"/>
            </a:xfrm>
            <a:prstGeom prst="straightConnector1">
              <a:avLst/>
            </a:prstGeom>
            <a:ln w="9525">
              <a:solidFill>
                <a:srgbClr val="000000"/>
              </a:solidFill>
              <a:round/>
            </a:ln>
          </p:spPr>
        </p:cxnSp>
      </p:gr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0" name="PlaceHolder 1"/>
          <p:cNvSpPr>
            <a:spLocks noGrp="1"/>
          </p:cNvSpPr>
          <p:nvPr>
            <p:ph type="body"/>
          </p:nvPr>
        </p:nvSpPr>
        <p:spPr>
          <a:xfrm>
            <a:off x="720000" y="1570680"/>
            <a:ext cx="4046760" cy="21859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2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2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2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2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200" b="0" strike="noStrike" spc="-1">
                <a:solidFill>
                  <a:srgbClr val="000000"/>
                </a:solidFill>
                <a:latin typeface="Arial"/>
              </a:rPr>
              <a:t>Seventh Outline Level</a:t>
            </a:r>
          </a:p>
        </p:txBody>
      </p:sp>
      <p:sp>
        <p:nvSpPr>
          <p:cNvPr id="121" name="PlaceHolder 2"/>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2043360" y="1699560"/>
            <a:ext cx="5056920" cy="1063800"/>
          </a:xfrm>
          <a:prstGeom prst="rect">
            <a:avLst/>
          </a:prstGeom>
          <a:noFill/>
          <a:ln w="0">
            <a:noFill/>
          </a:ln>
        </p:spPr>
        <p:txBody>
          <a:bodyPr lIns="91440" tIns="91440" rIns="91440" bIns="91440" anchor="b">
            <a:noAutofit/>
          </a:bodyPr>
          <a:lstStyle/>
          <a:p>
            <a:pPr indent="0" algn="ctr">
              <a:lnSpc>
                <a:spcPct val="100000"/>
              </a:lnSpc>
              <a:buNone/>
            </a:pPr>
            <a:r>
              <a:rPr lang="fr-FR" sz="6000" b="1" strike="noStrike" spc="-1">
                <a:solidFill>
                  <a:schemeClr val="dk1"/>
                </a:solidFill>
                <a:latin typeface="Raleway"/>
                <a:ea typeface="Raleway"/>
              </a:rPr>
              <a:t>xx%</a:t>
            </a:r>
            <a:endParaRPr lang="fr-FR" sz="6000" b="0" strike="noStrike" spc="-1">
              <a:solidFill>
                <a:schemeClr val="dk1"/>
              </a:solidFill>
              <a:latin typeface="Arial"/>
            </a:endParaRPr>
          </a:p>
        </p:txBody>
      </p:sp>
      <p:sp>
        <p:nvSpPr>
          <p:cNvPr id="11" name="Google Shape;70;p11"/>
          <p:cNvSpPr/>
          <p:nvPr/>
        </p:nvSpPr>
        <p:spPr>
          <a:xfrm>
            <a:off x="-1493640" y="1642320"/>
            <a:ext cx="2890440" cy="3619800"/>
          </a:xfrm>
          <a:prstGeom prst="round2SameRect">
            <a:avLst>
              <a:gd name="adj1" fmla="val 50000"/>
              <a:gd name="adj2" fmla="val 0"/>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nvGrpSpPr>
          <p:cNvPr id="12" name="Google Shape;71;p11"/>
          <p:cNvGrpSpPr/>
          <p:nvPr/>
        </p:nvGrpSpPr>
        <p:grpSpPr>
          <a:xfrm>
            <a:off x="-3010320" y="-2377800"/>
            <a:ext cx="14501520" cy="9579240"/>
            <a:chOff x="-3010320" y="-2377800"/>
            <a:chExt cx="14501520" cy="9579240"/>
          </a:xfrm>
        </p:grpSpPr>
        <p:pic>
          <p:nvPicPr>
            <p:cNvPr id="13" name="Google Shape;72;p11"/>
            <p:cNvPicPr/>
            <p:nvPr/>
          </p:nvPicPr>
          <p:blipFill>
            <a:blip r:embed="rId3">
              <a:alphaModFix amt="67000"/>
            </a:blip>
            <a:srcRect l="5148" r="5141"/>
            <a:stretch/>
          </p:blipFill>
          <p:spPr>
            <a:xfrm rot="1800000">
              <a:off x="7194960" y="2329560"/>
              <a:ext cx="3453480" cy="4295880"/>
            </a:xfrm>
            <a:prstGeom prst="rect">
              <a:avLst/>
            </a:prstGeom>
            <a:ln w="0">
              <a:noFill/>
            </a:ln>
          </p:spPr>
        </p:pic>
        <p:pic>
          <p:nvPicPr>
            <p:cNvPr id="14" name="Google Shape;73;p11"/>
            <p:cNvPicPr/>
            <p:nvPr/>
          </p:nvPicPr>
          <p:blipFill>
            <a:blip r:embed="rId4"/>
            <a:stretch/>
          </p:blipFill>
          <p:spPr>
            <a:xfrm>
              <a:off x="5366880" y="3171240"/>
              <a:ext cx="4082760" cy="3464640"/>
            </a:xfrm>
            <a:prstGeom prst="rect">
              <a:avLst/>
            </a:prstGeom>
            <a:ln w="0">
              <a:noFill/>
            </a:ln>
          </p:spPr>
        </p:pic>
        <p:pic>
          <p:nvPicPr>
            <p:cNvPr id="15" name="Google Shape;74;p11"/>
            <p:cNvPicPr/>
            <p:nvPr/>
          </p:nvPicPr>
          <p:blipFill>
            <a:blip r:embed="rId5">
              <a:alphaModFix amt="49000"/>
            </a:blip>
            <a:srcRect l="-2360" t="1001" r="-677" b="-1001"/>
            <a:stretch/>
          </p:blipFill>
          <p:spPr>
            <a:xfrm rot="2434200">
              <a:off x="-2030040" y="-1708560"/>
              <a:ext cx="3673080" cy="4371840"/>
            </a:xfrm>
            <a:prstGeom prst="rect">
              <a:avLst/>
            </a:prstGeom>
            <a:ln w="0">
              <a:noFill/>
            </a:ln>
          </p:spPr>
        </p:pic>
      </p:grpSp>
      <p:sp>
        <p:nvSpPr>
          <p:cNvPr id="16" name="Google Shape;75;p11"/>
          <p:cNvSpPr/>
          <p:nvPr/>
        </p:nvSpPr>
        <p:spPr>
          <a:xfrm>
            <a:off x="7457040" y="289800"/>
            <a:ext cx="2296800" cy="675360"/>
          </a:xfrm>
          <a:prstGeom prst="ellipse">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2"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
        <p:nvSpPr>
          <p:cNvPr id="123" name="PlaceHolder 2"/>
          <p:cNvSpPr>
            <a:spLocks noGrp="1"/>
          </p:cNvSpPr>
          <p:nvPr>
            <p:ph type="body"/>
          </p:nvPr>
        </p:nvSpPr>
        <p:spPr>
          <a:xfrm>
            <a:off x="720000" y="2269080"/>
            <a:ext cx="7703640" cy="604800"/>
          </a:xfrm>
          <a:prstGeom prst="rect">
            <a:avLst/>
          </a:prstGeom>
          <a:noFill/>
          <a:ln w="9360">
            <a:solidFill>
              <a:srgbClr val="000000"/>
            </a:solidFill>
            <a:round/>
          </a:ln>
        </p:spPr>
        <p:txBody>
          <a:bodyPr lIns="91440" tIns="91440" rIns="91440" bIns="91440" anchor="ctr">
            <a:noAutofit/>
          </a:bodyPr>
          <a:lstStyle/>
          <a:p>
            <a:pPr marL="432000" indent="-324000">
              <a:spcBef>
                <a:spcPts val="1417"/>
              </a:spcBef>
              <a:buClr>
                <a:srgbClr val="000000"/>
              </a:buClr>
              <a:buSzPct val="45000"/>
              <a:buFont typeface="Wingdings" charset="2"/>
              <a:buChar char=""/>
            </a:pPr>
            <a:r>
              <a:rPr lang="fr-FR" sz="40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4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40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4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4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4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4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716760" y="510840"/>
            <a:ext cx="7710120" cy="482040"/>
          </a:xfrm>
          <a:prstGeom prst="rect">
            <a:avLst/>
          </a:prstGeom>
          <a:no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18" name="PlaceHolder 2"/>
          <p:cNvSpPr>
            <a:spLocks noGrp="1"/>
          </p:cNvSpPr>
          <p:nvPr>
            <p:ph type="title"/>
          </p:nvPr>
        </p:nvSpPr>
        <p:spPr>
          <a:xfrm>
            <a:off x="2198160" y="1544760"/>
            <a:ext cx="2205720" cy="775440"/>
          </a:xfrm>
          <a:prstGeom prst="rect">
            <a:avLst/>
          </a:prstGeom>
          <a:noFill/>
          <a:ln w="0">
            <a:noFill/>
          </a:ln>
        </p:spPr>
        <p:txBody>
          <a:bodyPr lIns="91440" tIns="91440" rIns="91440" bIns="91440" anchor="b">
            <a:noAutofit/>
          </a:bodyPr>
          <a:lstStyle/>
          <a:p>
            <a:pPr indent="0">
              <a:buNone/>
            </a:pPr>
            <a:r>
              <a:rPr lang="fr-FR" sz="2000" b="0" strike="noStrike" spc="-1">
                <a:solidFill>
                  <a:schemeClr val="dk1"/>
                </a:solidFill>
                <a:latin typeface="Arial"/>
              </a:rPr>
              <a:t>Click to edit the title text format</a:t>
            </a:r>
          </a:p>
        </p:txBody>
      </p:sp>
      <p:sp>
        <p:nvSpPr>
          <p:cNvPr id="19" name="PlaceHolder 3"/>
          <p:cNvSpPr>
            <a:spLocks noGrp="1"/>
          </p:cNvSpPr>
          <p:nvPr>
            <p:ph type="title"/>
          </p:nvPr>
        </p:nvSpPr>
        <p:spPr>
          <a:xfrm>
            <a:off x="6094440" y="1544760"/>
            <a:ext cx="2205720" cy="775440"/>
          </a:xfrm>
          <a:prstGeom prst="rect">
            <a:avLst/>
          </a:prstGeom>
          <a:noFill/>
          <a:ln w="0">
            <a:noFill/>
          </a:ln>
        </p:spPr>
        <p:txBody>
          <a:bodyPr lIns="91440" tIns="91440" rIns="91440" bIns="91440" anchor="b">
            <a:noAutofit/>
          </a:bodyPr>
          <a:lstStyle/>
          <a:p>
            <a:pPr indent="0">
              <a:buNone/>
            </a:pPr>
            <a:r>
              <a:rPr lang="fr-FR" sz="2000" b="0" strike="noStrike" spc="-1">
                <a:solidFill>
                  <a:schemeClr val="dk1"/>
                </a:solidFill>
                <a:latin typeface="Arial"/>
              </a:rPr>
              <a:t>Click to edit the title text format</a:t>
            </a:r>
          </a:p>
        </p:txBody>
      </p:sp>
      <p:sp>
        <p:nvSpPr>
          <p:cNvPr id="20" name="PlaceHolder 4"/>
          <p:cNvSpPr>
            <a:spLocks noGrp="1"/>
          </p:cNvSpPr>
          <p:nvPr>
            <p:ph type="title"/>
          </p:nvPr>
        </p:nvSpPr>
        <p:spPr>
          <a:xfrm>
            <a:off x="2198160" y="3069000"/>
            <a:ext cx="2205720" cy="775440"/>
          </a:xfrm>
          <a:prstGeom prst="rect">
            <a:avLst/>
          </a:prstGeom>
          <a:noFill/>
          <a:ln w="0">
            <a:noFill/>
          </a:ln>
        </p:spPr>
        <p:txBody>
          <a:bodyPr lIns="91440" tIns="91440" rIns="91440" bIns="91440" anchor="b">
            <a:noAutofit/>
          </a:bodyPr>
          <a:lstStyle/>
          <a:p>
            <a:pPr indent="0">
              <a:buNone/>
            </a:pPr>
            <a:r>
              <a:rPr lang="fr-FR" sz="2000" b="0" strike="noStrike" spc="-1">
                <a:solidFill>
                  <a:schemeClr val="dk1"/>
                </a:solidFill>
                <a:latin typeface="Arial"/>
              </a:rPr>
              <a:t>Click to edit the title text format</a:t>
            </a:r>
          </a:p>
        </p:txBody>
      </p:sp>
      <p:sp>
        <p:nvSpPr>
          <p:cNvPr id="21" name="PlaceHolder 5"/>
          <p:cNvSpPr>
            <a:spLocks noGrp="1"/>
          </p:cNvSpPr>
          <p:nvPr>
            <p:ph type="title"/>
          </p:nvPr>
        </p:nvSpPr>
        <p:spPr>
          <a:xfrm>
            <a:off x="6094440" y="3069000"/>
            <a:ext cx="2205720" cy="775440"/>
          </a:xfrm>
          <a:prstGeom prst="rect">
            <a:avLst/>
          </a:prstGeom>
          <a:noFill/>
          <a:ln w="0">
            <a:noFill/>
          </a:ln>
        </p:spPr>
        <p:txBody>
          <a:bodyPr lIns="91440" tIns="91440" rIns="91440" bIns="91440" anchor="b">
            <a:noAutofit/>
          </a:bodyPr>
          <a:lstStyle/>
          <a:p>
            <a:pPr indent="0">
              <a:buNone/>
            </a:pPr>
            <a:r>
              <a:rPr lang="fr-FR" sz="2000" b="0" strike="noStrike" spc="-1">
                <a:solidFill>
                  <a:schemeClr val="dk1"/>
                </a:solidFill>
                <a:latin typeface="Arial"/>
              </a:rPr>
              <a:t>Click to edit the title text format</a:t>
            </a:r>
          </a:p>
        </p:txBody>
      </p:sp>
      <p:sp>
        <p:nvSpPr>
          <p:cNvPr id="22" name="PlaceHolder 6"/>
          <p:cNvSpPr>
            <a:spLocks noGrp="1"/>
          </p:cNvSpPr>
          <p:nvPr>
            <p:ph type="title"/>
          </p:nvPr>
        </p:nvSpPr>
        <p:spPr>
          <a:xfrm>
            <a:off x="1078200" y="1682280"/>
            <a:ext cx="775440" cy="775440"/>
          </a:xfrm>
          <a:prstGeom prst="rect">
            <a:avLst/>
          </a:prstGeom>
          <a:noFill/>
          <a:ln w="0">
            <a:noFill/>
          </a:ln>
        </p:spPr>
        <p:txBody>
          <a:bodyPr lIns="91440" tIns="91440" rIns="91440" bIns="91440" anchor="ctr">
            <a:noAutofit/>
          </a:bodyPr>
          <a:lstStyle/>
          <a:p>
            <a:pPr indent="0" algn="ctr">
              <a:lnSpc>
                <a:spcPct val="100000"/>
              </a:lnSpc>
              <a:buNone/>
            </a:pPr>
            <a:r>
              <a:rPr lang="fr-FR" sz="3000" b="1" strike="noStrike" spc="-1">
                <a:solidFill>
                  <a:schemeClr val="dk1"/>
                </a:solidFill>
                <a:latin typeface="Raleway"/>
                <a:ea typeface="Raleway"/>
              </a:rPr>
              <a:t>xx%</a:t>
            </a:r>
            <a:endParaRPr lang="fr-FR" sz="3000" b="0" strike="noStrike" spc="-1">
              <a:solidFill>
                <a:schemeClr val="dk1"/>
              </a:solidFill>
              <a:latin typeface="Arial"/>
            </a:endParaRPr>
          </a:p>
        </p:txBody>
      </p:sp>
      <p:sp>
        <p:nvSpPr>
          <p:cNvPr id="23" name="PlaceHolder 7"/>
          <p:cNvSpPr>
            <a:spLocks noGrp="1"/>
          </p:cNvSpPr>
          <p:nvPr>
            <p:ph type="title"/>
          </p:nvPr>
        </p:nvSpPr>
        <p:spPr>
          <a:xfrm>
            <a:off x="1078200" y="3209040"/>
            <a:ext cx="775440" cy="775440"/>
          </a:xfrm>
          <a:prstGeom prst="rect">
            <a:avLst/>
          </a:prstGeom>
          <a:noFill/>
          <a:ln w="0">
            <a:noFill/>
          </a:ln>
        </p:spPr>
        <p:txBody>
          <a:bodyPr lIns="91440" tIns="91440" rIns="91440" bIns="91440" anchor="ctr">
            <a:noAutofit/>
          </a:bodyPr>
          <a:lstStyle/>
          <a:p>
            <a:pPr indent="0" algn="ctr">
              <a:lnSpc>
                <a:spcPct val="100000"/>
              </a:lnSpc>
              <a:buNone/>
            </a:pPr>
            <a:r>
              <a:rPr lang="fr-FR" sz="3000" b="1" strike="noStrike" spc="-1">
                <a:solidFill>
                  <a:schemeClr val="dk1"/>
                </a:solidFill>
                <a:latin typeface="Raleway"/>
                <a:ea typeface="Raleway"/>
              </a:rPr>
              <a:t>xx%</a:t>
            </a:r>
            <a:endParaRPr lang="fr-FR" sz="3000" b="0" strike="noStrike" spc="-1">
              <a:solidFill>
                <a:schemeClr val="dk1"/>
              </a:solidFill>
              <a:latin typeface="Arial"/>
            </a:endParaRPr>
          </a:p>
        </p:txBody>
      </p:sp>
      <p:sp>
        <p:nvSpPr>
          <p:cNvPr id="24" name="PlaceHolder 8"/>
          <p:cNvSpPr>
            <a:spLocks noGrp="1"/>
          </p:cNvSpPr>
          <p:nvPr>
            <p:ph type="title"/>
          </p:nvPr>
        </p:nvSpPr>
        <p:spPr>
          <a:xfrm>
            <a:off x="4821840" y="1682280"/>
            <a:ext cx="775440" cy="775440"/>
          </a:xfrm>
          <a:prstGeom prst="rect">
            <a:avLst/>
          </a:prstGeom>
          <a:noFill/>
          <a:ln w="0">
            <a:noFill/>
          </a:ln>
        </p:spPr>
        <p:txBody>
          <a:bodyPr lIns="91440" tIns="91440" rIns="91440" bIns="91440" anchor="ctr">
            <a:noAutofit/>
          </a:bodyPr>
          <a:lstStyle/>
          <a:p>
            <a:pPr indent="0" algn="ctr">
              <a:lnSpc>
                <a:spcPct val="100000"/>
              </a:lnSpc>
              <a:buNone/>
            </a:pPr>
            <a:r>
              <a:rPr lang="fr-FR" sz="3000" b="1" strike="noStrike" spc="-1">
                <a:solidFill>
                  <a:schemeClr val="dk1"/>
                </a:solidFill>
                <a:latin typeface="Raleway"/>
                <a:ea typeface="Raleway"/>
              </a:rPr>
              <a:t>xx%</a:t>
            </a:r>
            <a:endParaRPr lang="fr-FR" sz="3000" b="0" strike="noStrike" spc="-1">
              <a:solidFill>
                <a:schemeClr val="dk1"/>
              </a:solidFill>
              <a:latin typeface="Arial"/>
            </a:endParaRPr>
          </a:p>
        </p:txBody>
      </p:sp>
      <p:sp>
        <p:nvSpPr>
          <p:cNvPr id="25" name="PlaceHolder 9"/>
          <p:cNvSpPr>
            <a:spLocks noGrp="1"/>
          </p:cNvSpPr>
          <p:nvPr>
            <p:ph type="title"/>
          </p:nvPr>
        </p:nvSpPr>
        <p:spPr>
          <a:xfrm>
            <a:off x="4821840" y="3209040"/>
            <a:ext cx="775440" cy="775440"/>
          </a:xfrm>
          <a:prstGeom prst="rect">
            <a:avLst/>
          </a:prstGeom>
          <a:noFill/>
          <a:ln w="0">
            <a:noFill/>
          </a:ln>
        </p:spPr>
        <p:txBody>
          <a:bodyPr lIns="91440" tIns="91440" rIns="91440" bIns="91440" anchor="ctr">
            <a:noAutofit/>
          </a:bodyPr>
          <a:lstStyle/>
          <a:p>
            <a:pPr indent="0" algn="ctr">
              <a:lnSpc>
                <a:spcPct val="100000"/>
              </a:lnSpc>
              <a:buNone/>
            </a:pPr>
            <a:r>
              <a:rPr lang="fr-FR" sz="3000" b="1" strike="noStrike" spc="-1">
                <a:solidFill>
                  <a:schemeClr val="dk1"/>
                </a:solidFill>
                <a:latin typeface="Raleway"/>
                <a:ea typeface="Raleway"/>
              </a:rPr>
              <a:t>xx%</a:t>
            </a:r>
            <a:endParaRPr lang="fr-FR" sz="3000" b="0" strike="noStrike" spc="-1">
              <a:solidFill>
                <a:schemeClr val="dk1"/>
              </a:solidFill>
              <a:latin typeface="Arial"/>
            </a:endParaRPr>
          </a:p>
        </p:txBody>
      </p:sp>
      <p:grpSp>
        <p:nvGrpSpPr>
          <p:cNvPr id="26" name="Google Shape;91;p13"/>
          <p:cNvGrpSpPr/>
          <p:nvPr/>
        </p:nvGrpSpPr>
        <p:grpSpPr>
          <a:xfrm>
            <a:off x="-1153800" y="-869760"/>
            <a:ext cx="10851840" cy="6627600"/>
            <a:chOff x="-1153800" y="-869760"/>
            <a:chExt cx="10851840" cy="6627600"/>
          </a:xfrm>
        </p:grpSpPr>
        <p:pic>
          <p:nvPicPr>
            <p:cNvPr id="27" name="Google Shape;92;p13"/>
            <p:cNvPicPr/>
            <p:nvPr/>
          </p:nvPicPr>
          <p:blipFill>
            <a:blip r:embed="rId3">
              <a:alphaModFix amt="25000"/>
            </a:blip>
            <a:stretch/>
          </p:blipFill>
          <p:spPr>
            <a:xfrm>
              <a:off x="-1153800" y="4104360"/>
              <a:ext cx="2205720" cy="1653480"/>
            </a:xfrm>
            <a:prstGeom prst="rect">
              <a:avLst/>
            </a:prstGeom>
            <a:ln w="0">
              <a:noFill/>
            </a:ln>
          </p:spPr>
        </p:pic>
        <p:pic>
          <p:nvPicPr>
            <p:cNvPr id="28" name="Google Shape;93;p13"/>
            <p:cNvPicPr/>
            <p:nvPr/>
          </p:nvPicPr>
          <p:blipFill>
            <a:blip r:embed="rId4"/>
            <a:stretch/>
          </p:blipFill>
          <p:spPr>
            <a:xfrm>
              <a:off x="7649280" y="-869760"/>
              <a:ext cx="2048760" cy="1992960"/>
            </a:xfrm>
            <a:prstGeom prst="rect">
              <a:avLst/>
            </a:prstGeom>
            <a:ln w="0">
              <a:noFill/>
            </a:ln>
          </p:spPr>
        </p:pic>
      </p:grpSp>
      <p:cxnSp>
        <p:nvCxnSpPr>
          <p:cNvPr id="29" name="Google Shape;94;p13"/>
          <p:cNvCxnSpPr/>
          <p:nvPr/>
        </p:nvCxnSpPr>
        <p:spPr>
          <a:xfrm flipV="1">
            <a:off x="8540640" y="3844800"/>
            <a:ext cx="907920" cy="90792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923760" y="1249200"/>
            <a:ext cx="4889520" cy="1322280"/>
          </a:xfrm>
          <a:prstGeom prst="rect">
            <a:avLst/>
          </a:prstGeom>
          <a:noFill/>
          <a:ln w="0">
            <a:noFill/>
          </a:ln>
        </p:spPr>
        <p:txBody>
          <a:bodyPr lIns="91440" tIns="91440" rIns="91440" bIns="91440" anchor="b">
            <a:noAutofit/>
          </a:bodyPr>
          <a:lstStyle/>
          <a:p>
            <a:pPr indent="0">
              <a:buNone/>
            </a:pPr>
            <a:r>
              <a:rPr lang="fr-FR" sz="4000" b="0" strike="noStrike" spc="-1">
                <a:solidFill>
                  <a:schemeClr val="dk1"/>
                </a:solidFill>
                <a:latin typeface="Arial"/>
              </a:rPr>
              <a:t>Click to edit the title text format</a:t>
            </a:r>
          </a:p>
        </p:txBody>
      </p:sp>
      <p:grpSp>
        <p:nvGrpSpPr>
          <p:cNvPr id="31" name="Google Shape;98;p14"/>
          <p:cNvGrpSpPr/>
          <p:nvPr/>
        </p:nvGrpSpPr>
        <p:grpSpPr>
          <a:xfrm>
            <a:off x="-991800" y="-1481400"/>
            <a:ext cx="11997720" cy="8640720"/>
            <a:chOff x="-991800" y="-1481400"/>
            <a:chExt cx="11997720" cy="8640720"/>
          </a:xfrm>
        </p:grpSpPr>
        <p:pic>
          <p:nvPicPr>
            <p:cNvPr id="32" name="Google Shape;99;p14"/>
            <p:cNvPicPr/>
            <p:nvPr/>
          </p:nvPicPr>
          <p:blipFill>
            <a:blip r:embed="rId3">
              <a:alphaModFix amt="61000"/>
            </a:blip>
            <a:stretch/>
          </p:blipFill>
          <p:spPr>
            <a:xfrm rot="1800000">
              <a:off x="6252120" y="4024080"/>
              <a:ext cx="3297600" cy="2365560"/>
            </a:xfrm>
            <a:prstGeom prst="rect">
              <a:avLst/>
            </a:prstGeom>
            <a:ln w="0">
              <a:noFill/>
            </a:ln>
          </p:spPr>
        </p:pic>
        <p:pic>
          <p:nvPicPr>
            <p:cNvPr id="33" name="Google Shape;100;p14"/>
            <p:cNvPicPr/>
            <p:nvPr/>
          </p:nvPicPr>
          <p:blipFill>
            <a:blip r:embed="rId4">
              <a:alphaModFix amt="67000"/>
            </a:blip>
            <a:srcRect l="5148" r="5141"/>
            <a:stretch/>
          </p:blipFill>
          <p:spPr>
            <a:xfrm rot="1800000">
              <a:off x="6709680" y="2287440"/>
              <a:ext cx="3453480" cy="4295880"/>
            </a:xfrm>
            <a:prstGeom prst="rect">
              <a:avLst/>
            </a:prstGeom>
            <a:ln w="0">
              <a:noFill/>
            </a:ln>
          </p:spPr>
        </p:pic>
        <p:pic>
          <p:nvPicPr>
            <p:cNvPr id="34" name="Google Shape;101;p14"/>
            <p:cNvPicPr/>
            <p:nvPr/>
          </p:nvPicPr>
          <p:blipFill>
            <a:blip r:embed="rId5"/>
            <a:stretch/>
          </p:blipFill>
          <p:spPr>
            <a:xfrm>
              <a:off x="-991800" y="-1481400"/>
              <a:ext cx="4082760" cy="3464640"/>
            </a:xfrm>
            <a:prstGeom prst="rect">
              <a:avLst/>
            </a:prstGeom>
            <a:ln w="0">
              <a:noFill/>
            </a:ln>
          </p:spPr>
        </p:pic>
      </p:grpSp>
      <p:sp>
        <p:nvSpPr>
          <p:cNvPr id="35"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2296800" y="2934720"/>
            <a:ext cx="4550040" cy="403920"/>
          </a:xfrm>
          <a:prstGeom prst="rect">
            <a:avLst/>
          </a:prstGeom>
          <a:noFill/>
          <a:ln w="9360">
            <a:solidFill>
              <a:srgbClr val="000000"/>
            </a:solidFill>
            <a:round/>
          </a:ln>
        </p:spPr>
        <p:txBody>
          <a:bodyPr lIns="91440" tIns="91440" rIns="91440" bIns="91440" anchor="ctr">
            <a:noAutofit/>
          </a:bodyPr>
          <a:lstStyle/>
          <a:p>
            <a:pPr indent="0">
              <a:buNone/>
            </a:pPr>
            <a:r>
              <a:rPr lang="fr-FR" sz="2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pic>
        <p:nvPicPr>
          <p:cNvPr id="38" name="Google Shape;107;p16"/>
          <p:cNvPicPr/>
          <p:nvPr/>
        </p:nvPicPr>
        <p:blipFill>
          <a:blip r:embed="rId3"/>
          <a:stretch/>
        </p:blipFill>
        <p:spPr>
          <a:xfrm>
            <a:off x="8003520" y="-1094760"/>
            <a:ext cx="2438640" cy="3254400"/>
          </a:xfrm>
          <a:prstGeom prst="rect">
            <a:avLst/>
          </a:prstGeom>
          <a:ln w="0">
            <a:noFill/>
          </a:ln>
        </p:spPr>
      </p:pic>
      <p:cxnSp>
        <p:nvCxnSpPr>
          <p:cNvPr id="39" name="Google Shape;108;p16"/>
          <p:cNvCxnSpPr/>
          <p:nvPr/>
        </p:nvCxnSpPr>
        <p:spPr>
          <a:xfrm flipV="1">
            <a:off x="-275400" y="4489560"/>
            <a:ext cx="907560" cy="90792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1214280" y="1266480"/>
            <a:ext cx="3375720" cy="825480"/>
          </a:xfrm>
          <a:prstGeom prst="rect">
            <a:avLst/>
          </a:prstGeom>
          <a:noFill/>
          <a:ln w="0">
            <a:noFill/>
          </a:ln>
        </p:spPr>
        <p:txBody>
          <a:bodyPr lIns="91440" tIns="91440" rIns="91440" bIns="91440" anchor="ctr">
            <a:noAutofit/>
          </a:bodyPr>
          <a:lstStyle/>
          <a:p>
            <a:pPr indent="0" algn="ctr">
              <a:lnSpc>
                <a:spcPct val="100000"/>
              </a:lnSpc>
              <a:buNone/>
            </a:pPr>
            <a:r>
              <a:rPr lang="fr-FR" sz="4800" b="1" strike="noStrike" spc="-1">
                <a:solidFill>
                  <a:schemeClr val="dk1"/>
                </a:solidFill>
                <a:latin typeface="Raleway"/>
                <a:ea typeface="Raleway"/>
              </a:rPr>
              <a:t>xx%</a:t>
            </a:r>
            <a:endParaRPr lang="fr-FR" sz="4800" b="0" strike="noStrike" spc="-1">
              <a:solidFill>
                <a:schemeClr val="dk1"/>
              </a:solidFill>
              <a:latin typeface="Arial"/>
            </a:endParaRPr>
          </a:p>
        </p:txBody>
      </p:sp>
      <p:sp>
        <p:nvSpPr>
          <p:cNvPr id="41" name="PlaceHolder 2"/>
          <p:cNvSpPr>
            <a:spLocks noGrp="1"/>
          </p:cNvSpPr>
          <p:nvPr>
            <p:ph type="title"/>
          </p:nvPr>
        </p:nvSpPr>
        <p:spPr>
          <a:xfrm>
            <a:off x="4553280" y="1266480"/>
            <a:ext cx="3375720" cy="825480"/>
          </a:xfrm>
          <a:prstGeom prst="rect">
            <a:avLst/>
          </a:prstGeom>
          <a:noFill/>
          <a:ln w="0">
            <a:noFill/>
          </a:ln>
        </p:spPr>
        <p:txBody>
          <a:bodyPr lIns="91440" tIns="91440" rIns="91440" bIns="91440" anchor="ctr">
            <a:noAutofit/>
          </a:bodyPr>
          <a:lstStyle/>
          <a:p>
            <a:pPr indent="0" algn="ctr">
              <a:lnSpc>
                <a:spcPct val="100000"/>
              </a:lnSpc>
              <a:buNone/>
            </a:pPr>
            <a:r>
              <a:rPr lang="fr-FR" sz="4800" b="1" strike="noStrike" spc="-1">
                <a:solidFill>
                  <a:schemeClr val="dk1"/>
                </a:solidFill>
                <a:latin typeface="Raleway"/>
                <a:ea typeface="Raleway"/>
              </a:rPr>
              <a:t>xx%</a:t>
            </a:r>
            <a:endParaRPr lang="fr-FR" sz="4800" b="0" strike="noStrike" spc="-1">
              <a:solidFill>
                <a:schemeClr val="dk1"/>
              </a:solidFill>
              <a:latin typeface="Arial"/>
            </a:endParaRPr>
          </a:p>
        </p:txBody>
      </p:sp>
      <p:sp>
        <p:nvSpPr>
          <p:cNvPr id="42" name="PlaceHolder 3"/>
          <p:cNvSpPr>
            <a:spLocks noGrp="1"/>
          </p:cNvSpPr>
          <p:nvPr>
            <p:ph type="title"/>
          </p:nvPr>
        </p:nvSpPr>
        <p:spPr>
          <a:xfrm>
            <a:off x="4553280" y="2628000"/>
            <a:ext cx="3375720" cy="825480"/>
          </a:xfrm>
          <a:prstGeom prst="rect">
            <a:avLst/>
          </a:prstGeom>
          <a:noFill/>
          <a:ln w="0">
            <a:noFill/>
          </a:ln>
        </p:spPr>
        <p:txBody>
          <a:bodyPr lIns="91440" tIns="91440" rIns="91440" bIns="91440" anchor="ctr">
            <a:noAutofit/>
          </a:bodyPr>
          <a:lstStyle/>
          <a:p>
            <a:pPr indent="0" algn="ctr">
              <a:lnSpc>
                <a:spcPct val="100000"/>
              </a:lnSpc>
              <a:buNone/>
            </a:pPr>
            <a:r>
              <a:rPr lang="fr-FR" sz="4800" b="1" strike="noStrike" spc="-1">
                <a:solidFill>
                  <a:schemeClr val="dk1"/>
                </a:solidFill>
                <a:latin typeface="Raleway"/>
                <a:ea typeface="Raleway"/>
              </a:rPr>
              <a:t>xx%</a:t>
            </a:r>
            <a:endParaRPr lang="fr-FR" sz="4800" b="0" strike="noStrike" spc="-1">
              <a:solidFill>
                <a:schemeClr val="dk1"/>
              </a:solidFill>
              <a:latin typeface="Arial"/>
            </a:endParaRPr>
          </a:p>
        </p:txBody>
      </p:sp>
      <p:sp>
        <p:nvSpPr>
          <p:cNvPr id="43" name="PlaceHolder 4"/>
          <p:cNvSpPr>
            <a:spLocks noGrp="1"/>
          </p:cNvSpPr>
          <p:nvPr>
            <p:ph type="title"/>
          </p:nvPr>
        </p:nvSpPr>
        <p:spPr>
          <a:xfrm>
            <a:off x="1214280" y="2628000"/>
            <a:ext cx="3375720" cy="825480"/>
          </a:xfrm>
          <a:prstGeom prst="rect">
            <a:avLst/>
          </a:prstGeom>
          <a:noFill/>
          <a:ln w="0">
            <a:noFill/>
          </a:ln>
        </p:spPr>
        <p:txBody>
          <a:bodyPr lIns="91440" tIns="91440" rIns="91440" bIns="91440" anchor="ctr">
            <a:noAutofit/>
          </a:bodyPr>
          <a:lstStyle/>
          <a:p>
            <a:pPr indent="0" algn="ctr">
              <a:lnSpc>
                <a:spcPct val="100000"/>
              </a:lnSpc>
              <a:buNone/>
            </a:pPr>
            <a:r>
              <a:rPr lang="fr-FR" sz="4800" b="1" strike="noStrike" spc="-1">
                <a:solidFill>
                  <a:schemeClr val="dk1"/>
                </a:solidFill>
                <a:latin typeface="Raleway"/>
                <a:ea typeface="Raleway"/>
              </a:rPr>
              <a:t>xx%</a:t>
            </a:r>
            <a:endParaRPr lang="fr-FR" sz="4800" b="0" strike="noStrike" spc="-1">
              <a:solidFill>
                <a:schemeClr val="dk1"/>
              </a:solidFill>
              <a:latin typeface="Arial"/>
            </a:endParaRPr>
          </a:p>
        </p:txBody>
      </p:sp>
      <p:pic>
        <p:nvPicPr>
          <p:cNvPr id="44" name="Google Shape;118;p17"/>
          <p:cNvPicPr/>
          <p:nvPr/>
        </p:nvPicPr>
        <p:blipFill>
          <a:blip r:embed="rId3">
            <a:alphaModFix amt="88000"/>
          </a:blip>
          <a:stretch/>
        </p:blipFill>
        <p:spPr>
          <a:xfrm>
            <a:off x="-929160" y="3671640"/>
            <a:ext cx="3297600" cy="2766600"/>
          </a:xfrm>
          <a:prstGeom prst="rect">
            <a:avLst/>
          </a:prstGeom>
          <a:ln w="0">
            <a:noFill/>
          </a:ln>
        </p:spPr>
      </p:pic>
      <p:pic>
        <p:nvPicPr>
          <p:cNvPr id="45" name="Google Shape;119;p17"/>
          <p:cNvPicPr/>
          <p:nvPr/>
        </p:nvPicPr>
        <p:blipFill>
          <a:blip r:embed="rId4">
            <a:alphaModFix amt="67000"/>
          </a:blip>
          <a:srcRect l="5148" r="5141"/>
          <a:stretch/>
        </p:blipFill>
        <p:spPr>
          <a:xfrm>
            <a:off x="-1824840" y="2804040"/>
            <a:ext cx="3453480" cy="3359520"/>
          </a:xfrm>
          <a:prstGeom prst="rect">
            <a:avLst/>
          </a:prstGeom>
          <a:ln w="0">
            <a:noFill/>
          </a:ln>
        </p:spPr>
      </p:pic>
      <p:pic>
        <p:nvPicPr>
          <p:cNvPr id="46" name="Google Shape;120;p17"/>
          <p:cNvPicPr/>
          <p:nvPr/>
        </p:nvPicPr>
        <p:blipFill>
          <a:blip r:embed="rId5"/>
          <a:stretch/>
        </p:blipFill>
        <p:spPr>
          <a:xfrm>
            <a:off x="6885720" y="-1629360"/>
            <a:ext cx="4082760" cy="3464640"/>
          </a:xfrm>
          <a:prstGeom prst="rect">
            <a:avLst/>
          </a:prstGeom>
          <a:ln w="0">
            <a:noFill/>
          </a:ln>
        </p:spPr>
      </p:pic>
      <p:sp>
        <p:nvSpPr>
          <p:cNvPr id="47" name="Google Shape;121;p17"/>
          <p:cNvSpPr/>
          <p:nvPr/>
        </p:nvSpPr>
        <p:spPr>
          <a:xfrm>
            <a:off x="7976520" y="3116160"/>
            <a:ext cx="1339920" cy="1339920"/>
          </a:xfrm>
          <a:prstGeom prst="ellipse">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cxnSp>
        <p:nvCxnSpPr>
          <p:cNvPr id="48" name="Google Shape;122;p17"/>
          <p:cNvCxnSpPr/>
          <p:nvPr/>
        </p:nvCxnSpPr>
        <p:spPr>
          <a:xfrm flipV="1">
            <a:off x="7680960" y="4192200"/>
            <a:ext cx="907560" cy="90756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6019560" y="2794680"/>
            <a:ext cx="2404080" cy="393120"/>
          </a:xfrm>
          <a:prstGeom prst="rect">
            <a:avLst/>
          </a:prstGeom>
          <a:noFill/>
          <a:ln w="0">
            <a:noFill/>
          </a:ln>
        </p:spPr>
        <p:txBody>
          <a:bodyPr lIns="91440" tIns="91440" rIns="91440" bIns="91440" anchor="ctr">
            <a:noAutofit/>
          </a:bodyPr>
          <a:lstStyle/>
          <a:p>
            <a:pPr indent="0">
              <a:buNone/>
            </a:pPr>
            <a:r>
              <a:rPr lang="fr-FR" sz="1800" b="0" strike="noStrike" spc="-1">
                <a:solidFill>
                  <a:schemeClr val="dk1"/>
                </a:solidFill>
                <a:latin typeface="Arial"/>
              </a:rPr>
              <a:t>Click to edit the title text format</a:t>
            </a:r>
          </a:p>
        </p:txBody>
      </p:sp>
      <p:sp>
        <p:nvSpPr>
          <p:cNvPr id="50" name="PlaceHolder 2"/>
          <p:cNvSpPr>
            <a:spLocks noGrp="1"/>
          </p:cNvSpPr>
          <p:nvPr>
            <p:ph type="title"/>
          </p:nvPr>
        </p:nvSpPr>
        <p:spPr>
          <a:xfrm>
            <a:off x="3369600" y="2794680"/>
            <a:ext cx="2404080" cy="393120"/>
          </a:xfrm>
          <a:prstGeom prst="rect">
            <a:avLst/>
          </a:prstGeom>
          <a:noFill/>
          <a:ln w="0">
            <a:noFill/>
          </a:ln>
        </p:spPr>
        <p:txBody>
          <a:bodyPr lIns="91440" tIns="91440" rIns="91440" bIns="91440" anchor="ctr">
            <a:noAutofit/>
          </a:bodyPr>
          <a:lstStyle/>
          <a:p>
            <a:pPr indent="0">
              <a:buNone/>
            </a:pPr>
            <a:r>
              <a:rPr lang="fr-FR" sz="1800" b="0" strike="noStrike" spc="-1">
                <a:solidFill>
                  <a:schemeClr val="dk1"/>
                </a:solidFill>
                <a:latin typeface="Arial"/>
              </a:rPr>
              <a:t>Click to edit the title text format</a:t>
            </a:r>
          </a:p>
        </p:txBody>
      </p:sp>
      <p:sp>
        <p:nvSpPr>
          <p:cNvPr id="51" name="PlaceHolder 3"/>
          <p:cNvSpPr>
            <a:spLocks noGrp="1"/>
          </p:cNvSpPr>
          <p:nvPr>
            <p:ph type="title"/>
          </p:nvPr>
        </p:nvSpPr>
        <p:spPr>
          <a:xfrm>
            <a:off x="720000" y="2794680"/>
            <a:ext cx="2404080" cy="393120"/>
          </a:xfrm>
          <a:prstGeom prst="rect">
            <a:avLst/>
          </a:prstGeom>
          <a:noFill/>
          <a:ln w="0">
            <a:noFill/>
          </a:ln>
        </p:spPr>
        <p:txBody>
          <a:bodyPr lIns="91440" tIns="91440" rIns="91440" bIns="91440" anchor="ctr">
            <a:noAutofit/>
          </a:bodyPr>
          <a:lstStyle/>
          <a:p>
            <a:pPr indent="0">
              <a:buNone/>
            </a:pPr>
            <a:r>
              <a:rPr lang="fr-FR" sz="1800" b="0" strike="noStrike" spc="-1">
                <a:solidFill>
                  <a:schemeClr val="dk1"/>
                </a:solidFill>
                <a:latin typeface="Arial"/>
              </a:rPr>
              <a:t>Click to edit the title text format</a:t>
            </a:r>
          </a:p>
        </p:txBody>
      </p:sp>
      <p:sp>
        <p:nvSpPr>
          <p:cNvPr id="52" name="PlaceHolder 4"/>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pic>
        <p:nvPicPr>
          <p:cNvPr id="53" name="Google Shape;131;p18"/>
          <p:cNvPicPr/>
          <p:nvPr/>
        </p:nvPicPr>
        <p:blipFill>
          <a:blip r:embed="rId3"/>
          <a:stretch/>
        </p:blipFill>
        <p:spPr>
          <a:xfrm>
            <a:off x="6520320" y="-734400"/>
            <a:ext cx="4082760" cy="2269080"/>
          </a:xfrm>
          <a:prstGeom prst="rect">
            <a:avLst/>
          </a:prstGeom>
          <a:ln w="0">
            <a:noFill/>
          </a:ln>
        </p:spPr>
      </p:pic>
      <p:cxnSp>
        <p:nvCxnSpPr>
          <p:cNvPr id="54" name="Google Shape;132;p18"/>
          <p:cNvCxnSpPr/>
          <p:nvPr/>
        </p:nvCxnSpPr>
        <p:spPr>
          <a:xfrm flipV="1">
            <a:off x="532800" y="4477680"/>
            <a:ext cx="907560" cy="90792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1619280" y="1504800"/>
            <a:ext cx="5895720" cy="166644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5500" b="1" strike="noStrike" spc="-1">
                <a:solidFill>
                  <a:schemeClr val="dk1"/>
                </a:solidFill>
                <a:latin typeface="Raleway"/>
                <a:ea typeface="Raleway"/>
              </a:rPr>
              <a:t>Fashion Evolution</a:t>
            </a:r>
            <a:endParaRPr lang="fr-FR" sz="5500" b="0" strike="noStrike" spc="-1">
              <a:solidFill>
                <a:schemeClr val="dk1"/>
              </a:solidFill>
              <a:latin typeface="Arial"/>
            </a:endParaRPr>
          </a:p>
        </p:txBody>
      </p:sp>
      <p:sp>
        <p:nvSpPr>
          <p:cNvPr id="126" name="PlaceHolder 2"/>
          <p:cNvSpPr>
            <a:spLocks noGrp="1"/>
          </p:cNvSpPr>
          <p:nvPr>
            <p:ph type="subTitle"/>
          </p:nvPr>
        </p:nvSpPr>
        <p:spPr>
          <a:xfrm>
            <a:off x="2200320" y="3276720"/>
            <a:ext cx="4752720" cy="45684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600" b="0" strike="noStrike" spc="-1">
                <a:solidFill>
                  <a:schemeClr val="dk1"/>
                </a:solidFill>
                <a:latin typeface="Open Sans"/>
                <a:ea typeface="Open Sans"/>
              </a:rPr>
              <a:t>Exploring the Shifts in Style Across Centuries</a:t>
            </a:r>
            <a:endParaRPr lang="en-US" sz="1600" b="0" strike="noStrike" spc="-1">
              <a:solidFill>
                <a:srgbClr val="000000"/>
              </a:solidFill>
              <a:latin typeface="OpenSymbol"/>
            </a:endParaRPr>
          </a:p>
        </p:txBody>
      </p:sp>
      <p:sp>
        <p:nvSpPr>
          <p:cNvPr id="127" name="Google Shape;179;p27"/>
          <p:cNvSpPr/>
          <p:nvPr/>
        </p:nvSpPr>
        <p:spPr>
          <a:xfrm>
            <a:off x="-1523880" y="885960"/>
            <a:ext cx="2885760" cy="3619080"/>
          </a:xfrm>
          <a:prstGeom prst="rect">
            <a:avLst/>
          </a:prstGeom>
          <a:noFill/>
          <a:ln w="0">
            <a:noFill/>
          </a:ln>
        </p:spPr>
        <p:style>
          <a:lnRef idx="0">
            <a:scrgbClr r="0" g="0" b="0"/>
          </a:lnRef>
          <a:fillRef idx="0">
            <a:scrgbClr r="0" g="0" b="0"/>
          </a:fillRef>
          <a:effectRef idx="0">
            <a:scrgbClr r="0" g="0" b="0"/>
          </a:effectRef>
          <a:fontRef idx="minor"/>
        </p:style>
        <p:txBody>
          <a:bodyPr lIns="870823080" tIns="1809720" rIns="870823080" bIns="1809720" anchor="t">
            <a:spAutoFit/>
          </a:bodyPr>
          <a:lstStyle/>
          <a:p>
            <a:pPr algn="ctr" defTabSz="914400">
              <a:lnSpc>
                <a:spcPct val="100000"/>
              </a:lnSpc>
              <a:tabLst>
                <a:tab pos="0" algn="l"/>
              </a:tabLst>
            </a:pPr>
            <a:endParaRPr lang="fr-FR" sz="1800" b="0" strike="noStrike" spc="-1">
              <a:solidFill>
                <a:schemeClr val="dk1"/>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923760" y="1247760"/>
            <a:ext cx="4885920" cy="132372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4000" b="1" strike="noStrike" spc="-1">
                <a:solidFill>
                  <a:schemeClr val="dk1"/>
                </a:solidFill>
                <a:latin typeface="Raleway"/>
                <a:ea typeface="Raleway"/>
              </a:rPr>
              <a:t>Introduction</a:t>
            </a:r>
            <a:endParaRPr lang="fr-FR" sz="4000" b="0" strike="noStrike" spc="-1">
              <a:solidFill>
                <a:schemeClr val="dk1"/>
              </a:solidFill>
              <a:latin typeface="Arial"/>
            </a:endParaRPr>
          </a:p>
        </p:txBody>
      </p:sp>
      <p:sp>
        <p:nvSpPr>
          <p:cNvPr id="129" name="PlaceHolder 2"/>
          <p:cNvSpPr>
            <a:spLocks noGrp="1"/>
          </p:cNvSpPr>
          <p:nvPr>
            <p:ph type="subTitle"/>
          </p:nvPr>
        </p:nvSpPr>
        <p:spPr>
          <a:xfrm>
            <a:off x="923760" y="2647800"/>
            <a:ext cx="4885920" cy="117108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Open Sans"/>
                <a:ea typeface="Open Sans"/>
              </a:rPr>
              <a:t>This presentation explores the evolution of fashion over centuries, highlighting key trends and their cultural influences.</a:t>
            </a:r>
            <a:endParaRPr lang="en-US" sz="1600" b="0" strike="noStrike" spc="-1">
              <a:solidFill>
                <a:srgbClr val="000000"/>
              </a:solidFill>
              <a:latin typeface="OpenSymbol"/>
            </a:endParaRPr>
          </a:p>
        </p:txBody>
      </p:sp>
      <p:grpSp>
        <p:nvGrpSpPr>
          <p:cNvPr id="130" name="Google Shape;224;p31"/>
          <p:cNvGrpSpPr/>
          <p:nvPr/>
        </p:nvGrpSpPr>
        <p:grpSpPr>
          <a:xfrm>
            <a:off x="6610320" y="1622520"/>
            <a:ext cx="1666800" cy="1972800"/>
            <a:chOff x="6610320" y="1622520"/>
            <a:chExt cx="1666800" cy="1972800"/>
          </a:xfrm>
        </p:grpSpPr>
        <p:sp>
          <p:nvSpPr>
            <p:cNvPr id="131" name="Google Shape;225;p31"/>
            <p:cNvSpPr/>
            <p:nvPr/>
          </p:nvSpPr>
          <p:spPr>
            <a:xfrm>
              <a:off x="6937200" y="1622520"/>
              <a:ext cx="1339920" cy="1339920"/>
            </a:xfrm>
            <a:prstGeom prst="ellipse">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cxnSp>
          <p:nvCxnSpPr>
            <p:cNvPr id="132" name="Google Shape;226;p31"/>
            <p:cNvCxnSpPr/>
            <p:nvPr/>
          </p:nvCxnSpPr>
          <p:spPr>
            <a:xfrm flipV="1">
              <a:off x="6610320" y="2687760"/>
              <a:ext cx="907920" cy="907920"/>
            </a:xfrm>
            <a:prstGeom prst="straightConnector1">
              <a:avLst/>
            </a:prstGeom>
            <a:ln w="9525">
              <a:solidFill>
                <a:srgbClr val="000000"/>
              </a:solidFill>
              <a:roun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Google Shape;214;p30"/>
          <p:cNvSpPr/>
          <p:nvPr/>
        </p:nvSpPr>
        <p:spPr>
          <a:xfrm>
            <a:off x="5143680" y="1038240"/>
            <a:ext cx="1847520" cy="837720"/>
          </a:xfrm>
          <a:prstGeom prst="rect">
            <a:avLst/>
          </a:prstGeom>
          <a:noFill/>
          <a:ln w="0">
            <a:noFill/>
          </a:ln>
        </p:spPr>
        <p:style>
          <a:lnRef idx="0">
            <a:scrgbClr r="0" g="0" b="0"/>
          </a:lnRef>
          <a:fillRef idx="0">
            <a:scrgbClr r="0" g="0" b="0"/>
          </a:fillRef>
          <a:effectRef idx="0">
            <a:scrgbClr r="0" g="0" b="0"/>
          </a:effectRef>
          <a:fontRef idx="minor"/>
        </p:style>
        <p:txBody>
          <a:bodyPr lIns="870823080" tIns="419040" rIns="870823080" bIns="419040" anchor="t">
            <a:normAutofit/>
          </a:bodyPr>
          <a:lstStyle/>
          <a:p>
            <a:pPr algn="ctr" defTabSz="914400">
              <a:lnSpc>
                <a:spcPct val="100000"/>
              </a:lnSpc>
              <a:tabLst>
                <a:tab pos="0" algn="l"/>
              </a:tabLst>
            </a:pPr>
            <a:endParaRPr lang="fr-FR" sz="1800" b="0" strike="noStrike" spc="-1">
              <a:solidFill>
                <a:schemeClr val="dk1"/>
              </a:solidFill>
              <a:latin typeface="Arial"/>
            </a:endParaRPr>
          </a:p>
        </p:txBody>
      </p:sp>
      <p:sp>
        <p:nvSpPr>
          <p:cNvPr id="134" name="PlaceHolder 1"/>
          <p:cNvSpPr>
            <a:spLocks noGrp="1"/>
          </p:cNvSpPr>
          <p:nvPr>
            <p:ph type="title"/>
          </p:nvPr>
        </p:nvSpPr>
        <p:spPr>
          <a:xfrm>
            <a:off x="1733400" y="2104920"/>
            <a:ext cx="5419440" cy="155232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4700" b="1" strike="noStrike" spc="-1">
                <a:solidFill>
                  <a:schemeClr val="dk1"/>
                </a:solidFill>
                <a:latin typeface="Raleway"/>
                <a:ea typeface="Raleway"/>
              </a:rPr>
              <a:t>Historical Evolution</a:t>
            </a:r>
            <a:endParaRPr lang="fr-FR" sz="4700" b="0" strike="noStrike" spc="-1">
              <a:solidFill>
                <a:schemeClr val="dk1"/>
              </a:solidFill>
              <a:latin typeface="Arial"/>
            </a:endParaRPr>
          </a:p>
        </p:txBody>
      </p:sp>
      <p:sp>
        <p:nvSpPr>
          <p:cNvPr id="135" name="PlaceHolder 2"/>
          <p:cNvSpPr>
            <a:spLocks noGrp="1"/>
          </p:cNvSpPr>
          <p:nvPr>
            <p:ph type="title"/>
          </p:nvPr>
        </p:nvSpPr>
        <p:spPr>
          <a:xfrm>
            <a:off x="5438880" y="933480"/>
            <a:ext cx="1218960" cy="95220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4800" b="1" strike="noStrike" spc="-1">
                <a:solidFill>
                  <a:schemeClr val="dk1"/>
                </a:solidFill>
                <a:latin typeface="Raleway"/>
                <a:ea typeface="Raleway"/>
              </a:rPr>
              <a:t>01</a:t>
            </a:r>
            <a:endParaRPr lang="fr-FR" sz="4800" b="0" strike="noStrike" spc="-1">
              <a:solidFill>
                <a:schemeClr val="dk1"/>
              </a:solidFill>
              <a:latin typeface="Arial"/>
            </a:endParaRPr>
          </a:p>
        </p:txBody>
      </p:sp>
      <p:sp>
        <p:nvSpPr>
          <p:cNvPr id="136" name="PlaceHolder 3"/>
          <p:cNvSpPr>
            <a:spLocks noGrp="1"/>
          </p:cNvSpPr>
          <p:nvPr>
            <p:ph type="subTitle"/>
          </p:nvPr>
        </p:nvSpPr>
        <p:spPr>
          <a:xfrm>
            <a:off x="4343400" y="3714840"/>
            <a:ext cx="2809440" cy="732960"/>
          </a:xfrm>
          <a:prstGeom prst="rect">
            <a:avLst/>
          </a:prstGeom>
          <a:noFill/>
          <a:ln w="0">
            <a:noFill/>
          </a:ln>
        </p:spPr>
        <p:txBody>
          <a:bodyPr lIns="91440" tIns="91440" rIns="91440" bIns="91440" anchor="t">
            <a:normAutofit/>
          </a:bodyPr>
          <a:lstStyle/>
          <a:p>
            <a:pPr indent="0" algn="ctr">
              <a:buNone/>
            </a:pPr>
            <a:endParaRPr lang="en-US" sz="1600" b="0" strike="noStrike" spc="-1">
              <a:solidFill>
                <a:schemeClr val="dk1"/>
              </a:solidFill>
              <a:latin typeface="Open Sans"/>
              <a:ea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923760" y="1247760"/>
            <a:ext cx="4885920" cy="1323720"/>
          </a:xfrm>
          <a:prstGeom prst="rect">
            <a:avLst/>
          </a:prstGeom>
          <a:noFill/>
          <a:ln w="0">
            <a:noFill/>
          </a:ln>
        </p:spPr>
        <p:txBody>
          <a:bodyPr lIns="91440" tIns="91440" rIns="91440" bIns="91440" anchor="b">
            <a:normAutofit fontScale="95007"/>
          </a:bodyPr>
          <a:lstStyle/>
          <a:p>
            <a:pPr indent="0">
              <a:lnSpc>
                <a:spcPct val="100000"/>
              </a:lnSpc>
              <a:buNone/>
              <a:tabLst>
                <a:tab pos="0" algn="l"/>
              </a:tabLst>
            </a:pPr>
            <a:r>
              <a:rPr lang="en" sz="4000" b="1" strike="noStrike" spc="-1">
                <a:solidFill>
                  <a:schemeClr val="dk1"/>
                </a:solidFill>
                <a:latin typeface="Raleway"/>
                <a:ea typeface="Raleway"/>
              </a:rPr>
              <a:t>Fashion in the Renaissance</a:t>
            </a:r>
            <a:endParaRPr lang="fr-FR" sz="4000" b="0" strike="noStrike" spc="-1">
              <a:solidFill>
                <a:schemeClr val="dk1"/>
              </a:solidFill>
              <a:latin typeface="Arial"/>
            </a:endParaRPr>
          </a:p>
        </p:txBody>
      </p:sp>
      <p:sp>
        <p:nvSpPr>
          <p:cNvPr id="141" name="PlaceHolder 2"/>
          <p:cNvSpPr>
            <a:spLocks noGrp="1"/>
          </p:cNvSpPr>
          <p:nvPr>
            <p:ph type="subTitle"/>
          </p:nvPr>
        </p:nvSpPr>
        <p:spPr>
          <a:xfrm>
            <a:off x="923760" y="2647800"/>
            <a:ext cx="4885920" cy="1171080"/>
          </a:xfrm>
          <a:prstGeom prst="rect">
            <a:avLst/>
          </a:prstGeom>
          <a:noFill/>
          <a:ln w="0">
            <a:noFill/>
          </a:ln>
        </p:spPr>
        <p:txBody>
          <a:bodyPr lIns="91440" tIns="91440" rIns="91440" bIns="91440" anchor="t">
            <a:normAutofit fontScale="74433" lnSpcReduction="10000"/>
          </a:bodyPr>
          <a:lstStyle/>
          <a:p>
            <a:pPr indent="0">
              <a:lnSpc>
                <a:spcPct val="100000"/>
              </a:lnSpc>
              <a:buNone/>
              <a:tabLst>
                <a:tab pos="0" algn="l"/>
              </a:tabLst>
            </a:pPr>
            <a:r>
              <a:rPr lang="en" sz="1600" b="0" strike="noStrike" spc="-1">
                <a:solidFill>
                  <a:schemeClr val="dk1"/>
                </a:solidFill>
                <a:latin typeface="Open Sans"/>
                <a:ea typeface="Open Sans"/>
              </a:rPr>
              <a:t>The Renaissance marked a significant shift in fashion, characterized by opulence and elaborate designs. Fabrics like silk became widely used, and clothing often displayed wealth through intricate details and accessories. Social status was accentuated through fashion, as it became a means of cultural expression. The emergence of tailors and a fashion industry began to shape public styles, reflecting the era's art and values.</a:t>
            </a:r>
            <a:endParaRPr lang="en-US" sz="1600" b="0" strike="noStrike" spc="-1">
              <a:solidFill>
                <a:srgbClr val="000000"/>
              </a:solidFill>
              <a:latin typeface="OpenSymbol"/>
            </a:endParaRPr>
          </a:p>
        </p:txBody>
      </p:sp>
      <p:grpSp>
        <p:nvGrpSpPr>
          <p:cNvPr id="142" name="Google Shape;224;p31"/>
          <p:cNvGrpSpPr/>
          <p:nvPr/>
        </p:nvGrpSpPr>
        <p:grpSpPr>
          <a:xfrm>
            <a:off x="6610320" y="1622520"/>
            <a:ext cx="1666800" cy="1972800"/>
            <a:chOff x="6610320" y="1622520"/>
            <a:chExt cx="1666800" cy="1972800"/>
          </a:xfrm>
        </p:grpSpPr>
        <p:sp>
          <p:nvSpPr>
            <p:cNvPr id="143" name="Google Shape;225;p31"/>
            <p:cNvSpPr/>
            <p:nvPr/>
          </p:nvSpPr>
          <p:spPr>
            <a:xfrm>
              <a:off x="6937200" y="1622520"/>
              <a:ext cx="1339920" cy="1339920"/>
            </a:xfrm>
            <a:prstGeom prst="ellipse">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cxnSp>
          <p:nvCxnSpPr>
            <p:cNvPr id="144" name="Google Shape;226;p31"/>
            <p:cNvCxnSpPr/>
            <p:nvPr/>
          </p:nvCxnSpPr>
          <p:spPr>
            <a:xfrm flipV="1">
              <a:off x="6610320" y="2687760"/>
              <a:ext cx="907920" cy="907920"/>
            </a:xfrm>
            <a:prstGeom prst="straightConnector1">
              <a:avLst/>
            </a:prstGeom>
            <a:ln w="9525">
              <a:solidFill>
                <a:srgbClr val="000000"/>
              </a:solidFill>
              <a:round/>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923760" y="1247760"/>
            <a:ext cx="4885920" cy="1323720"/>
          </a:xfrm>
          <a:prstGeom prst="rect">
            <a:avLst/>
          </a:prstGeom>
          <a:noFill/>
          <a:ln w="0">
            <a:noFill/>
          </a:ln>
        </p:spPr>
        <p:txBody>
          <a:bodyPr lIns="91440" tIns="91440" rIns="91440" bIns="91440" anchor="b">
            <a:normAutofit fontScale="95007"/>
          </a:bodyPr>
          <a:lstStyle/>
          <a:p>
            <a:pPr indent="0">
              <a:lnSpc>
                <a:spcPct val="100000"/>
              </a:lnSpc>
              <a:buNone/>
              <a:tabLst>
                <a:tab pos="0" algn="l"/>
              </a:tabLst>
            </a:pPr>
            <a:r>
              <a:rPr lang="en" sz="4000" b="1" strike="noStrike" spc="-1">
                <a:solidFill>
                  <a:schemeClr val="dk1"/>
                </a:solidFill>
                <a:latin typeface="Raleway"/>
                <a:ea typeface="Raleway"/>
              </a:rPr>
              <a:t>20th Century Transformations</a:t>
            </a:r>
            <a:endParaRPr lang="fr-FR" sz="4000" b="0" strike="noStrike" spc="-1">
              <a:solidFill>
                <a:schemeClr val="dk1"/>
              </a:solidFill>
              <a:latin typeface="Arial"/>
            </a:endParaRPr>
          </a:p>
        </p:txBody>
      </p:sp>
      <p:sp>
        <p:nvSpPr>
          <p:cNvPr id="146" name="PlaceHolder 2"/>
          <p:cNvSpPr>
            <a:spLocks noGrp="1"/>
          </p:cNvSpPr>
          <p:nvPr>
            <p:ph type="subTitle"/>
          </p:nvPr>
        </p:nvSpPr>
        <p:spPr>
          <a:xfrm>
            <a:off x="923760" y="2647800"/>
            <a:ext cx="4885920" cy="1171080"/>
          </a:xfrm>
          <a:prstGeom prst="rect">
            <a:avLst/>
          </a:prstGeom>
          <a:noFill/>
          <a:ln w="0">
            <a:noFill/>
          </a:ln>
        </p:spPr>
        <p:txBody>
          <a:bodyPr lIns="91440" tIns="91440" rIns="91440" bIns="91440" anchor="t">
            <a:normAutofit fontScale="61923" lnSpcReduction="10000"/>
          </a:bodyPr>
          <a:lstStyle/>
          <a:p>
            <a:pPr indent="0">
              <a:lnSpc>
                <a:spcPct val="100000"/>
              </a:lnSpc>
              <a:buNone/>
              <a:tabLst>
                <a:tab pos="0" algn="l"/>
              </a:tabLst>
            </a:pPr>
            <a:r>
              <a:rPr lang="en" sz="1600" b="0" strike="noStrike" spc="-1">
                <a:solidFill>
                  <a:schemeClr val="dk1"/>
                </a:solidFill>
                <a:latin typeface="Open Sans"/>
                <a:ea typeface="Open Sans"/>
              </a:rPr>
              <a:t>The 20th century was a period of radical change in fashion, influenced by significant historical events, technological advancements, and shifting social norms. The rise of the industrial revolution enabled mass production of clothing, leading to ready-to-wear garments. The emergence of street style, youth culture, and celebrity influence transformed fashion into a diverse expression of individuality, resulting in global fashion trends that transcended cultural boundaries. Iconic designers like Coco Chanel and Yves Saint Laurent challenged traditional gender norms, introducing styles that offered greater freedom and expression.</a:t>
            </a:r>
            <a:endParaRPr lang="en-US" sz="1600" b="0" strike="noStrike" spc="-1">
              <a:solidFill>
                <a:srgbClr val="000000"/>
              </a:solidFill>
              <a:latin typeface="OpenSymbol"/>
            </a:endParaRPr>
          </a:p>
        </p:txBody>
      </p:sp>
      <p:grpSp>
        <p:nvGrpSpPr>
          <p:cNvPr id="147" name="Google Shape;224;p31"/>
          <p:cNvGrpSpPr/>
          <p:nvPr/>
        </p:nvGrpSpPr>
        <p:grpSpPr>
          <a:xfrm>
            <a:off x="6610320" y="1622520"/>
            <a:ext cx="1666800" cy="1972800"/>
            <a:chOff x="6610320" y="1622520"/>
            <a:chExt cx="1666800" cy="1972800"/>
          </a:xfrm>
        </p:grpSpPr>
        <p:sp>
          <p:nvSpPr>
            <p:cNvPr id="148" name="Google Shape;225;p31"/>
            <p:cNvSpPr/>
            <p:nvPr/>
          </p:nvSpPr>
          <p:spPr>
            <a:xfrm>
              <a:off x="6937200" y="1622520"/>
              <a:ext cx="1339920" cy="1339920"/>
            </a:xfrm>
            <a:prstGeom prst="ellipse">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cxnSp>
          <p:nvCxnSpPr>
            <p:cNvPr id="149" name="Google Shape;226;p31"/>
            <p:cNvCxnSpPr/>
            <p:nvPr/>
          </p:nvCxnSpPr>
          <p:spPr>
            <a:xfrm flipV="1">
              <a:off x="6610320" y="2687760"/>
              <a:ext cx="907920" cy="907920"/>
            </a:xfrm>
            <a:prstGeom prst="straightConnector1">
              <a:avLst/>
            </a:prstGeom>
            <a:ln w="9525">
              <a:solidFill>
                <a:srgbClr val="000000"/>
              </a:solidFill>
              <a:roun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Google Shape;214;p30"/>
          <p:cNvSpPr/>
          <p:nvPr/>
        </p:nvSpPr>
        <p:spPr>
          <a:xfrm>
            <a:off x="5143680" y="1038240"/>
            <a:ext cx="1847520" cy="837720"/>
          </a:xfrm>
          <a:prstGeom prst="rect">
            <a:avLst/>
          </a:prstGeom>
          <a:noFill/>
          <a:ln w="0">
            <a:noFill/>
          </a:ln>
        </p:spPr>
        <p:style>
          <a:lnRef idx="0">
            <a:scrgbClr r="0" g="0" b="0"/>
          </a:lnRef>
          <a:fillRef idx="0">
            <a:scrgbClr r="0" g="0" b="0"/>
          </a:fillRef>
          <a:effectRef idx="0">
            <a:scrgbClr r="0" g="0" b="0"/>
          </a:effectRef>
          <a:fontRef idx="minor"/>
        </p:style>
        <p:txBody>
          <a:bodyPr lIns="870823080" tIns="419040" rIns="870823080" bIns="419040" anchor="t">
            <a:normAutofit/>
          </a:bodyPr>
          <a:lstStyle/>
          <a:p>
            <a:pPr algn="ctr" defTabSz="914400">
              <a:lnSpc>
                <a:spcPct val="100000"/>
              </a:lnSpc>
              <a:tabLst>
                <a:tab pos="0" algn="l"/>
              </a:tabLst>
            </a:pPr>
            <a:endParaRPr lang="fr-FR" sz="1800" b="0" strike="noStrike" spc="-1">
              <a:solidFill>
                <a:schemeClr val="dk1"/>
              </a:solidFill>
              <a:latin typeface="Arial"/>
            </a:endParaRPr>
          </a:p>
        </p:txBody>
      </p:sp>
      <p:sp>
        <p:nvSpPr>
          <p:cNvPr id="151" name="PlaceHolder 1"/>
          <p:cNvSpPr>
            <a:spLocks noGrp="1"/>
          </p:cNvSpPr>
          <p:nvPr>
            <p:ph type="title"/>
          </p:nvPr>
        </p:nvSpPr>
        <p:spPr>
          <a:xfrm>
            <a:off x="1733400" y="2104920"/>
            <a:ext cx="5419440" cy="155232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4700" b="1" strike="noStrike" spc="-1">
                <a:solidFill>
                  <a:schemeClr val="dk1"/>
                </a:solidFill>
                <a:latin typeface="Raleway"/>
                <a:ea typeface="Raleway"/>
              </a:rPr>
              <a:t>Cultural Impact</a:t>
            </a:r>
            <a:endParaRPr lang="fr-FR" sz="4700" b="0" strike="noStrike" spc="-1">
              <a:solidFill>
                <a:schemeClr val="dk1"/>
              </a:solidFill>
              <a:latin typeface="Arial"/>
            </a:endParaRPr>
          </a:p>
        </p:txBody>
      </p:sp>
      <p:sp>
        <p:nvSpPr>
          <p:cNvPr id="152" name="PlaceHolder 2"/>
          <p:cNvSpPr>
            <a:spLocks noGrp="1"/>
          </p:cNvSpPr>
          <p:nvPr>
            <p:ph type="title"/>
          </p:nvPr>
        </p:nvSpPr>
        <p:spPr>
          <a:xfrm>
            <a:off x="5438880" y="933480"/>
            <a:ext cx="1218960" cy="95220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4800" b="1" strike="noStrike" spc="-1">
                <a:solidFill>
                  <a:schemeClr val="dk1"/>
                </a:solidFill>
                <a:latin typeface="Raleway"/>
                <a:ea typeface="Raleway"/>
              </a:rPr>
              <a:t>02</a:t>
            </a:r>
            <a:endParaRPr lang="fr-FR" sz="4800" b="0" strike="noStrike" spc="-1">
              <a:solidFill>
                <a:schemeClr val="dk1"/>
              </a:solidFill>
              <a:latin typeface="Arial"/>
            </a:endParaRPr>
          </a:p>
        </p:txBody>
      </p:sp>
      <p:sp>
        <p:nvSpPr>
          <p:cNvPr id="153" name="PlaceHolder 3"/>
          <p:cNvSpPr>
            <a:spLocks noGrp="1"/>
          </p:cNvSpPr>
          <p:nvPr>
            <p:ph type="subTitle"/>
          </p:nvPr>
        </p:nvSpPr>
        <p:spPr>
          <a:xfrm>
            <a:off x="4343400" y="3714840"/>
            <a:ext cx="2809440" cy="732960"/>
          </a:xfrm>
          <a:prstGeom prst="rect">
            <a:avLst/>
          </a:prstGeom>
          <a:noFill/>
          <a:ln w="0">
            <a:noFill/>
          </a:ln>
        </p:spPr>
        <p:txBody>
          <a:bodyPr lIns="91440" tIns="91440" rIns="91440" bIns="91440" anchor="t">
            <a:normAutofit/>
          </a:bodyPr>
          <a:lstStyle/>
          <a:p>
            <a:pPr indent="0" algn="ctr">
              <a:buNone/>
            </a:pPr>
            <a:endParaRPr lang="en-US" sz="1600" b="0" strike="noStrike" spc="-1">
              <a:solidFill>
                <a:schemeClr val="dk1"/>
              </a:solidFill>
              <a:latin typeface="Open Sans"/>
              <a:ea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923760" y="1247760"/>
            <a:ext cx="4885920" cy="132372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4000" b="1" strike="noStrike" spc="-1">
                <a:solidFill>
                  <a:schemeClr val="dk1"/>
                </a:solidFill>
                <a:latin typeface="Raleway"/>
                <a:ea typeface="Raleway"/>
              </a:rPr>
              <a:t>Fashion and Identity</a:t>
            </a:r>
            <a:endParaRPr lang="fr-FR" sz="4000" b="0" strike="noStrike" spc="-1">
              <a:solidFill>
                <a:schemeClr val="dk1"/>
              </a:solidFill>
              <a:latin typeface="Arial"/>
            </a:endParaRPr>
          </a:p>
        </p:txBody>
      </p:sp>
      <p:sp>
        <p:nvSpPr>
          <p:cNvPr id="155" name="PlaceHolder 2"/>
          <p:cNvSpPr>
            <a:spLocks noGrp="1"/>
          </p:cNvSpPr>
          <p:nvPr>
            <p:ph type="subTitle"/>
          </p:nvPr>
        </p:nvSpPr>
        <p:spPr>
          <a:xfrm>
            <a:off x="923760" y="2647800"/>
            <a:ext cx="4885920" cy="1171080"/>
          </a:xfrm>
          <a:prstGeom prst="rect">
            <a:avLst/>
          </a:prstGeom>
          <a:noFill/>
          <a:ln w="0">
            <a:noFill/>
          </a:ln>
        </p:spPr>
        <p:txBody>
          <a:bodyPr lIns="91440" tIns="91440" rIns="91440" bIns="91440" anchor="t">
            <a:normAutofit fontScale="68178" lnSpcReduction="20000"/>
          </a:bodyPr>
          <a:lstStyle/>
          <a:p>
            <a:pPr indent="0">
              <a:lnSpc>
                <a:spcPct val="100000"/>
              </a:lnSpc>
              <a:buNone/>
              <a:tabLst>
                <a:tab pos="0" algn="l"/>
              </a:tabLst>
            </a:pPr>
            <a:r>
              <a:rPr lang="en" sz="1600" b="0" strike="noStrike" spc="-1">
                <a:solidFill>
                  <a:schemeClr val="dk1"/>
                </a:solidFill>
                <a:latin typeface="Open Sans"/>
                <a:ea typeface="Open Sans"/>
              </a:rPr>
              <a:t>Fashion plays a pivotal role in personal and group identity, serving as an expression of culture, social status, and individuality. Choices in clothing can reflect a person's values, beliefs, and affiliations. For many cultures, traditional attire symbolizes heritage and history, while modern fashion trends can signify contemporary societal issues. The way people dress often speaks volumes about their identity, enabling them to align with certain communities or movements while also pushing back against societal expectations and norms.</a:t>
            </a:r>
            <a:endParaRPr lang="en-US" sz="1600" b="0" strike="noStrike" spc="-1">
              <a:solidFill>
                <a:srgbClr val="000000"/>
              </a:solidFill>
              <a:latin typeface="OpenSymbol"/>
            </a:endParaRPr>
          </a:p>
        </p:txBody>
      </p:sp>
      <p:grpSp>
        <p:nvGrpSpPr>
          <p:cNvPr id="156" name="Google Shape;224;p31"/>
          <p:cNvGrpSpPr/>
          <p:nvPr/>
        </p:nvGrpSpPr>
        <p:grpSpPr>
          <a:xfrm>
            <a:off x="6610320" y="1622520"/>
            <a:ext cx="1666800" cy="1972800"/>
            <a:chOff x="6610320" y="1622520"/>
            <a:chExt cx="1666800" cy="1972800"/>
          </a:xfrm>
        </p:grpSpPr>
        <p:sp>
          <p:nvSpPr>
            <p:cNvPr id="157" name="Google Shape;225;p31"/>
            <p:cNvSpPr/>
            <p:nvPr/>
          </p:nvSpPr>
          <p:spPr>
            <a:xfrm>
              <a:off x="6937200" y="1622520"/>
              <a:ext cx="1339920" cy="1339920"/>
            </a:xfrm>
            <a:prstGeom prst="ellipse">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cxnSp>
          <p:nvCxnSpPr>
            <p:cNvPr id="158" name="Google Shape;226;p31"/>
            <p:cNvCxnSpPr/>
            <p:nvPr/>
          </p:nvCxnSpPr>
          <p:spPr>
            <a:xfrm flipV="1">
              <a:off x="6610320" y="2687760"/>
              <a:ext cx="907920" cy="907920"/>
            </a:xfrm>
            <a:prstGeom prst="straightConnector1">
              <a:avLst/>
            </a:prstGeom>
            <a:ln w="9525">
              <a:solidFill>
                <a:srgbClr val="000000"/>
              </a:solidFill>
              <a:round/>
            </a:ln>
          </p:spPr>
        </p:cxnSp>
      </p:grpSp>
    </p:spTree>
  </p:cSld>
  <p:clrMapOvr>
    <a:masterClrMapping/>
  </p:clrMapOvr>
</p:sld>
</file>

<file path=ppt/theme/theme1.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Profit and Loss Statement Consulting by Slidesgo">
  <a:themeElements>
    <a:clrScheme name="Simple Light">
      <a:dk1>
        <a:srgbClr val="000000"/>
      </a:dk1>
      <a:lt1>
        <a:srgbClr val="E9E9E9"/>
      </a:lt1>
      <a:dk2>
        <a:srgbClr val="514DA2"/>
      </a:dk2>
      <a:lt2>
        <a:srgbClr val="C597BE"/>
      </a:lt2>
      <a:accent1>
        <a:srgbClr val="E7BFB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301</Words>
  <Application>Microsoft Office PowerPoint</Application>
  <PresentationFormat>On-screen Show (16:9)</PresentationFormat>
  <Paragraphs>14</Paragraphs>
  <Slides>7</Slides>
  <Notes>0</Notes>
  <HiddenSlides>0</HiddenSlides>
  <MMClips>0</MMClips>
  <ScaleCrop>false</ScaleCrop>
  <HeadingPairs>
    <vt:vector size="6" baseType="variant">
      <vt:variant>
        <vt:lpstr>Fonts Used</vt:lpstr>
      </vt:variant>
      <vt:variant>
        <vt:i4>6</vt:i4>
      </vt:variant>
      <vt:variant>
        <vt:lpstr>Theme</vt:lpstr>
      </vt:variant>
      <vt:variant>
        <vt:i4>22</vt:i4>
      </vt:variant>
      <vt:variant>
        <vt:lpstr>Slide Titles</vt:lpstr>
      </vt:variant>
      <vt:variant>
        <vt:i4>7</vt:i4>
      </vt:variant>
    </vt:vector>
  </HeadingPairs>
  <TitlesOfParts>
    <vt:vector size="35" baseType="lpstr">
      <vt:lpstr>OpenSymbol</vt:lpstr>
      <vt:lpstr>Arial</vt:lpstr>
      <vt:lpstr>Open Sans</vt:lpstr>
      <vt:lpstr>Raleway</vt:lpstr>
      <vt:lpstr>Symbol</vt:lpstr>
      <vt:lpstr>Wingdings</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Profit and Loss Statement Consulting by Slidesgo</vt:lpstr>
      <vt:lpstr>Slidesgo Final Pages</vt:lpstr>
      <vt:lpstr>Slidesgo Final Pages</vt:lpstr>
      <vt:lpstr>Fashion Evolution</vt:lpstr>
      <vt:lpstr>Introduction</vt:lpstr>
      <vt:lpstr>Historical Evolution</vt:lpstr>
      <vt:lpstr>Fashion in the Renaissance</vt:lpstr>
      <vt:lpstr>20th Century Transformations</vt:lpstr>
      <vt:lpstr>Cultural Impact</vt:lpstr>
      <vt:lpstr>Fashion and Identity</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Evolution</dc:title>
  <cp:lastModifiedBy>xue tianci</cp:lastModifiedBy>
  <cp:revision>1</cp:revision>
  <dcterms:modified xsi:type="dcterms:W3CDTF">2025-09-03T16:45:44Z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2025-03-20T15:31:31Z</dcterms:created>
  <dc:creator>Unknown Creator</dc:creator>
  <dc:description/>
  <dc:language>en-US</dc:language>
  <cp:lastModifiedBy>Unknown Creator</cp:lastModifiedBy>
  <dcterms:modified xsi:type="dcterms:W3CDTF">2025-03-20T15:31:31Z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