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3" r:id="rId6"/>
  </p:sldIdLst>
  <p:sldSz cx="14630400" cy="8229600"/>
  <p:notesSz cx="8229600" cy="14630400"/>
  <p:embeddedFontLst>
    <p:embeddedFont>
      <p:font typeface="等线" panose="02010600030101010101" pitchFamily="2" charset="-122"/>
      <p:regular r:id="rId8"/>
      <p:bold r:id="rId9"/>
    </p:embeddedFont>
    <p:embeddedFont>
      <p:font typeface="Arimo" panose="02010600030101010101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utfit Extra Bold" panose="02010600030101010101" charset="0"/>
      <p:regular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3" d="100"/>
          <a:sy n="133" d="100"/>
        </p:scale>
        <p:origin x="12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83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Agentic AI: The Next Wave of Intelligence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This presentation explores the emerging field of agentic AI, its key characteristics, and potential to revolutionize how we interact with technology.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49163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467112"/>
            <a:ext cx="229373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by Mosiuoa Wesi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What is Agentic AI?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Beyond Reactive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Agentic AI goes beyond reactive AI, which simply responds to stimuli. It actively pursues goals and objectives, adapting its actions based on feedback and learning from experience.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634264"/>
            <a:ext cx="31024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Proactive and Adaptive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21540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Instead of passively waiting for instructions, agentic AI systems are proactive and adaptive. They can anticipate needs, generate solutions, and autonomously make decisions within defined parameters.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9355" y="790099"/>
            <a:ext cx="7578090" cy="1398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Key Characteristics of Agentic AI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269355" y="2775466"/>
            <a:ext cx="503277" cy="50327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55569" y="2859286"/>
            <a:ext cx="130850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996351" y="2775466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Goal-Oriented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996351" y="3259217"/>
            <a:ext cx="2950250" cy="1431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Agentic AI systems are designed with specific goals in mind, driving their actions and decisions.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0319" y="2775466"/>
            <a:ext cx="503277" cy="50327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25338" y="2859286"/>
            <a:ext cx="193238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897314" y="2775466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Autonomous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897314" y="3259217"/>
            <a:ext cx="2950250" cy="1789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They can operate independently, making decisions and taking actions without constant human intervention.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69355" y="5524024"/>
            <a:ext cx="503277" cy="50327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25565" y="5607844"/>
            <a:ext cx="190857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6996351" y="5524024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Self-Learning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996351" y="6007775"/>
            <a:ext cx="2950250" cy="1431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Agentic AI continuously learns and improves its performance based on data and feedback.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170319" y="5524024"/>
            <a:ext cx="503277" cy="503277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319147" y="5607844"/>
            <a:ext cx="205621" cy="335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10897314" y="5524024"/>
            <a:ext cx="2924532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Contextual Awareness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0897314" y="6007775"/>
            <a:ext cx="2950250" cy="1431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They can understand and adapt to changing contexts, making decisions based on real-time information.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742355"/>
            <a:ext cx="6524387" cy="653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Agentic AI Design Patterns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1033582" y="1709023"/>
            <a:ext cx="22860" cy="5778103"/>
          </a:xfrm>
          <a:prstGeom prst="roundRect">
            <a:avLst>
              <a:gd name="adj" fmla="val 384030"/>
            </a:avLst>
          </a:prstGeom>
          <a:solidFill>
            <a:srgbClr val="BDB8DF"/>
          </a:solidFill>
          <a:ln/>
        </p:spPr>
      </p:sp>
      <p:sp>
        <p:nvSpPr>
          <p:cNvPr id="5" name="Shape 2"/>
          <p:cNvSpPr/>
          <p:nvPr/>
        </p:nvSpPr>
        <p:spPr>
          <a:xfrm>
            <a:off x="1257300" y="2167890"/>
            <a:ext cx="731520" cy="22860"/>
          </a:xfrm>
          <a:prstGeom prst="roundRect">
            <a:avLst>
              <a:gd name="adj" fmla="val 384030"/>
            </a:avLst>
          </a:prstGeom>
          <a:solidFill>
            <a:srgbClr val="BDB8DF"/>
          </a:solidFill>
          <a:ln/>
        </p:spPr>
      </p:sp>
      <p:sp>
        <p:nvSpPr>
          <p:cNvPr id="6" name="Shape 3"/>
          <p:cNvSpPr/>
          <p:nvPr/>
        </p:nvSpPr>
        <p:spPr>
          <a:xfrm>
            <a:off x="809863" y="1944172"/>
            <a:ext cx="470297" cy="470297"/>
          </a:xfrm>
          <a:prstGeom prst="roundRect">
            <a:avLst>
              <a:gd name="adj" fmla="val 18667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3813" y="2022515"/>
            <a:ext cx="122277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194560" y="1917978"/>
            <a:ext cx="2612708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Goal Decomposition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194560" y="2369820"/>
            <a:ext cx="6217920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Breaking down complex goals into smaller, achievable tasks.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57300" y="3581043"/>
            <a:ext cx="731520" cy="22860"/>
          </a:xfrm>
          <a:prstGeom prst="roundRect">
            <a:avLst>
              <a:gd name="adj" fmla="val 384030"/>
            </a:avLst>
          </a:prstGeom>
          <a:solidFill>
            <a:srgbClr val="BDB8DF"/>
          </a:solidFill>
          <a:ln/>
        </p:spPr>
      </p:sp>
      <p:sp>
        <p:nvSpPr>
          <p:cNvPr id="11" name="Shape 8"/>
          <p:cNvSpPr/>
          <p:nvPr/>
        </p:nvSpPr>
        <p:spPr>
          <a:xfrm>
            <a:off x="809863" y="3357324"/>
            <a:ext cx="470297" cy="470297"/>
          </a:xfrm>
          <a:prstGeom prst="roundRect">
            <a:avLst>
              <a:gd name="adj" fmla="val 18667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54643" y="3435668"/>
            <a:ext cx="180618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194560" y="3331131"/>
            <a:ext cx="2952869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Reinforcement Learning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194560" y="3782973"/>
            <a:ext cx="6217920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Training AI agents through rewards and penalties.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257300" y="4994196"/>
            <a:ext cx="731520" cy="22860"/>
          </a:xfrm>
          <a:prstGeom prst="roundRect">
            <a:avLst>
              <a:gd name="adj" fmla="val 384030"/>
            </a:avLst>
          </a:prstGeom>
          <a:solidFill>
            <a:srgbClr val="BDB8DF"/>
          </a:solidFill>
          <a:ln/>
        </p:spPr>
      </p:sp>
      <p:sp>
        <p:nvSpPr>
          <p:cNvPr id="16" name="Shape 13"/>
          <p:cNvSpPr/>
          <p:nvPr/>
        </p:nvSpPr>
        <p:spPr>
          <a:xfrm>
            <a:off x="809863" y="4770477"/>
            <a:ext cx="470297" cy="470297"/>
          </a:xfrm>
          <a:prstGeom prst="roundRect">
            <a:avLst>
              <a:gd name="adj" fmla="val 18667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55834" y="4848820"/>
            <a:ext cx="178356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194560" y="4744283"/>
            <a:ext cx="2626519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Hierarchical Planning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194560" y="5196126"/>
            <a:ext cx="6217920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Organizing tasks and actions into a multi-level hierarchy.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257300" y="6407348"/>
            <a:ext cx="731520" cy="22860"/>
          </a:xfrm>
          <a:prstGeom prst="roundRect">
            <a:avLst>
              <a:gd name="adj" fmla="val 384030"/>
            </a:avLst>
          </a:prstGeom>
          <a:solidFill>
            <a:srgbClr val="BDB8DF"/>
          </a:solidFill>
          <a:ln/>
        </p:spPr>
      </p:sp>
      <p:sp>
        <p:nvSpPr>
          <p:cNvPr id="21" name="Shape 18"/>
          <p:cNvSpPr/>
          <p:nvPr/>
        </p:nvSpPr>
        <p:spPr>
          <a:xfrm>
            <a:off x="809863" y="6183630"/>
            <a:ext cx="470297" cy="470297"/>
          </a:xfrm>
          <a:prstGeom prst="roundRect">
            <a:avLst>
              <a:gd name="adj" fmla="val 18667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8928" y="6261973"/>
            <a:ext cx="192167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450" dirty="0"/>
          </a:p>
        </p:txBody>
      </p:sp>
      <p:sp>
        <p:nvSpPr>
          <p:cNvPr id="23" name="Text 20"/>
          <p:cNvSpPr/>
          <p:nvPr/>
        </p:nvSpPr>
        <p:spPr>
          <a:xfrm>
            <a:off x="2194560" y="6157436"/>
            <a:ext cx="3141702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Multi-Agent Coordination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2194560" y="6609278"/>
            <a:ext cx="6217920" cy="668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Enabling multiple AI agents to work together towards a common goal.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0294"/>
            <a:ext cx="120663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The Future of Agentic AI and Emerging Trends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759" y="2562701"/>
            <a:ext cx="1291233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99071" y="2827020"/>
            <a:ext cx="11060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926806" y="2789515"/>
            <a:ext cx="32579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Human-AI Collaboration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756666" y="3383756"/>
            <a:ext cx="9023271" cy="15240"/>
          </a:xfrm>
          <a:prstGeom prst="roundRect">
            <a:avLst>
              <a:gd name="adj" fmla="val 625116"/>
            </a:avLst>
          </a:prstGeom>
          <a:solidFill>
            <a:srgbClr val="BDB8DF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203" y="3427333"/>
            <a:ext cx="2582466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72758" y="3604498"/>
            <a:ext cx="16323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572482" y="3654147"/>
            <a:ext cx="31307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Augmented Intelligence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02342" y="4248388"/>
            <a:ext cx="8377595" cy="15240"/>
          </a:xfrm>
          <a:prstGeom prst="roundRect">
            <a:avLst>
              <a:gd name="adj" fmla="val 625116"/>
            </a:avLst>
          </a:prstGeom>
          <a:solidFill>
            <a:srgbClr val="BDB8DF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527" y="4291965"/>
            <a:ext cx="3873698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73592" y="4469130"/>
            <a:ext cx="16133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218039" y="4518779"/>
            <a:ext cx="38870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Empowered Decision-Making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047899" y="5113020"/>
            <a:ext cx="7732038" cy="15240"/>
          </a:xfrm>
          <a:prstGeom prst="roundRect">
            <a:avLst>
              <a:gd name="adj" fmla="val 625116"/>
            </a:avLst>
          </a:prstGeom>
          <a:solidFill>
            <a:srgbClr val="BDB8DF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970" y="5156597"/>
            <a:ext cx="5164931" cy="80795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67520" y="5333762"/>
            <a:ext cx="1737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6863715" y="5383411"/>
            <a:ext cx="23720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Adaptive Systems</a:t>
            </a:r>
            <a:endParaRPr lang="en-US" sz="2200" dirty="0"/>
          </a:p>
        </p:txBody>
      </p:sp>
      <p:sp>
        <p:nvSpPr>
          <p:cNvPr id="18" name="Shape 12"/>
          <p:cNvSpPr/>
          <p:nvPr/>
        </p:nvSpPr>
        <p:spPr>
          <a:xfrm>
            <a:off x="6693575" y="5977652"/>
            <a:ext cx="7086362" cy="15240"/>
          </a:xfrm>
          <a:prstGeom prst="roundRect">
            <a:avLst>
              <a:gd name="adj" fmla="val 625116"/>
            </a:avLst>
          </a:prstGeom>
          <a:solidFill>
            <a:srgbClr val="BDB8DF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6021229"/>
            <a:ext cx="6456164" cy="80795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973830" y="6198394"/>
            <a:ext cx="16097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5</a:t>
            </a:r>
            <a:endParaRPr lang="en-US" sz="2200" dirty="0"/>
          </a:p>
        </p:txBody>
      </p:sp>
      <p:sp>
        <p:nvSpPr>
          <p:cNvPr id="21" name="Text 14"/>
          <p:cNvSpPr/>
          <p:nvPr/>
        </p:nvSpPr>
        <p:spPr>
          <a:xfrm>
            <a:off x="7509272" y="6248043"/>
            <a:ext cx="29870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Intelligent Automation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Office PowerPoint</Application>
  <PresentationFormat>Custom</PresentationFormat>
  <Paragraphs>50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Outfit Extra Bold</vt:lpstr>
      <vt:lpstr>Arimo</vt:lpstr>
      <vt:lpstr>等线</vt:lpstr>
      <vt:lpstr>Arimo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xue tianci</cp:lastModifiedBy>
  <cp:revision>2</cp:revision>
  <dcterms:created xsi:type="dcterms:W3CDTF">2025-01-29T02:05:30Z</dcterms:created>
  <dcterms:modified xsi:type="dcterms:W3CDTF">2025-09-03T16:43:50Z</dcterms:modified>
</cp:coreProperties>
</file>