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6" r:id="rId4"/>
  </p:sldMaster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A8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8/26/2023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8331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8/26/2023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269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8/26/2023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1827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8/26/2023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670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8/26/2023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162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8/26/2023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663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8/26/2023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194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8/26/2023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1860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8/26/2023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422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8/26/2023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282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8/26/2023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3267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8/26/2023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4982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47" r:id="rId3"/>
    <p:sldLayoutId id="2147483743" r:id="rId4"/>
    <p:sldLayoutId id="2147483738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700" i="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1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Custom">
  <a:themeElements>
    <a:clrScheme name="Custom 37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9BA8B7"/>
      </a:accent1>
      <a:accent2>
        <a:srgbClr val="E6A02E"/>
      </a:accent2>
      <a:accent3>
        <a:srgbClr val="BF6A3B"/>
      </a:accent3>
      <a:accent4>
        <a:srgbClr val="92987A"/>
      </a:accent4>
      <a:accent5>
        <a:srgbClr val="857659"/>
      </a:accent5>
      <a:accent6>
        <a:srgbClr val="A0988C"/>
      </a:accent6>
      <a:hlink>
        <a:srgbClr val="00B0F0"/>
      </a:hlink>
      <a:folHlink>
        <a:srgbClr val="738F97"/>
      </a:folHlink>
    </a:clrScheme>
    <a:fontScheme name="Retrospect">
      <a:majorFont>
        <a:latin typeface="Bookman Old Style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WO.pptx" id="{80AA9D2D-EE59-4148-A11E-A51EEE828B28}" vid="{AEAFD717-D3C8-4034-8F7E-D5220B0CCEB8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7" ma:contentTypeDescription="Create a new document." ma:contentTypeScope="" ma:versionID="c6f9a84f66a9c8b9a21755b9ffafb945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27df39e3e7036dff54f89ddd5805ce72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C5A59D56-2157-4202-9D02-F44E447A241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9DAD249-BF80-48EF-9AFB-36A11BCDC2C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F4F4D41-822D-40F2-A7AC-E4E6CB36CA7A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{09FBF72E-2464-46B2-9192-E0FBE1F00280}tf56160789_win32</Template>
  <TotalTime>0</TotalTime>
  <Words>0</Words>
  <Application>Microsoft Office PowerPoint</Application>
  <PresentationFormat>Widescreen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4" baseType="lpstr">
      <vt:lpstr>Bookman Old Style</vt:lpstr>
      <vt:lpstr>Calibri</vt:lpstr>
      <vt:lpstr>Franklin Gothic Book</vt:lpstr>
      <vt:lpstr>Custom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Lorem Ipsum</dc:title>
  <dc:creator>Barun Saha</dc:creator>
  <cp:lastModifiedBy>Barun Saha</cp:lastModifiedBy>
  <cp:revision>2</cp:revision>
  <dcterms:created xsi:type="dcterms:W3CDTF">2023-08-26T17:52:19Z</dcterms:created>
  <dcterms:modified xsi:type="dcterms:W3CDTF">2023-08-26T17:59:13Z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